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63" r:id="rId6"/>
    <p:sldId id="269" r:id="rId7"/>
    <p:sldId id="264" r:id="rId8"/>
    <p:sldId id="259" r:id="rId9"/>
    <p:sldId id="261" r:id="rId10"/>
    <p:sldId id="262" r:id="rId11"/>
    <p:sldId id="271" r:id="rId12"/>
    <p:sldId id="272" r:id="rId13"/>
    <p:sldId id="276" r:id="rId14"/>
    <p:sldId id="275" r:id="rId15"/>
    <p:sldId id="273" r:id="rId16"/>
    <p:sldId id="274" r:id="rId17"/>
    <p:sldId id="277" r:id="rId18"/>
    <p:sldId id="265" r:id="rId19"/>
    <p:sldId id="266" r:id="rId20"/>
    <p:sldId id="268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4FDD23-5E1B-4E10-98B0-9F81949A9CB2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E6BA07-92DF-4A93-8AD0-6C787E8B41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SSnxFea-_eA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com/" TargetMode="External"/><Relationship Id="rId2" Type="http://schemas.openxmlformats.org/officeDocument/2006/relationships/hyperlink" Target="http://www.webm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ws.noaa.gov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Exhaustion &amp; Heatstroke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Center for Life Enrichment</a:t>
            </a:r>
          </a:p>
          <a:p>
            <a:r>
              <a:rPr lang="en-US" dirty="0" smtClean="0"/>
              <a:t>Quality Assurance </a:t>
            </a:r>
          </a:p>
          <a:p>
            <a:r>
              <a:rPr lang="en-US" dirty="0" smtClean="0"/>
              <a:t>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1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you’ve recovered from heat exhaustion, you may be more sensitive to high temperatures during the following week</a:t>
            </a:r>
          </a:p>
          <a:p>
            <a:r>
              <a:rPr lang="en-US" dirty="0" smtClean="0"/>
              <a:t>It’s best to avoid hot weather and heavy exercise until your doctor tells you that it’s safe to resume your normal activities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Precautions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Heatstroke is caused by prolonged exposure to high temperatures or by doing physical activity in hot weather</a:t>
            </a:r>
          </a:p>
          <a:p>
            <a:r>
              <a:rPr lang="en-US" dirty="0" smtClean="0"/>
              <a:t>You are considered to have heatstroke when your body temperature reaches 104 F or higher</a:t>
            </a:r>
          </a:p>
          <a:p>
            <a:r>
              <a:rPr lang="en-US" dirty="0" smtClean="0"/>
              <a:t>Heatstroke is the most serious form of heat injury and is a medical emergency</a:t>
            </a:r>
          </a:p>
          <a:p>
            <a:r>
              <a:rPr lang="en-US" dirty="0" smtClean="0"/>
              <a:t>A possible complication of heatstroke is shock, which is a condition caused by a sudden loss of blood flow</a:t>
            </a:r>
          </a:p>
          <a:p>
            <a:pPr lvl="1"/>
            <a:r>
              <a:rPr lang="en-US" dirty="0" smtClean="0"/>
              <a:t>Signs of shock include a very low blood pressure, blue lips and nails, and cool, clammy skin</a:t>
            </a:r>
          </a:p>
          <a:p>
            <a:r>
              <a:rPr lang="en-US" dirty="0" smtClean="0"/>
              <a:t>Heatstroke can kill or cause damage to the brain and other internal organs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Exposure to a hot environment</a:t>
            </a:r>
          </a:p>
          <a:p>
            <a:r>
              <a:rPr lang="en-US" dirty="0" smtClean="0"/>
              <a:t>Strenuous activity</a:t>
            </a:r>
          </a:p>
          <a:p>
            <a:r>
              <a:rPr lang="en-US" dirty="0" smtClean="0"/>
              <a:t>Wearing excessive clothing</a:t>
            </a:r>
          </a:p>
          <a:p>
            <a:r>
              <a:rPr lang="en-US" dirty="0" smtClean="0"/>
              <a:t>Drinking alcohol</a:t>
            </a:r>
          </a:p>
          <a:p>
            <a:r>
              <a:rPr lang="en-US" dirty="0" smtClean="0"/>
              <a:t>Becoming dehydrated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Anyone can develop heatstroke, but several factors place you at increased risk:</a:t>
            </a:r>
          </a:p>
          <a:p>
            <a:pPr lvl="1"/>
            <a:r>
              <a:rPr lang="en-US" dirty="0" smtClean="0"/>
              <a:t>Age: Infants and children up to age 4, and adults over age 65, are particularly vulnerable because they adjust to heat more slowly than other people</a:t>
            </a:r>
          </a:p>
          <a:p>
            <a:pPr lvl="1"/>
            <a:r>
              <a:rPr lang="en-US" dirty="0" smtClean="0"/>
              <a:t>Health Conditions: Including heart, lung, or kidney disease, obesity or underweight, high blood pressure, diabetes, mental illness, sickle cell trait, alcoholism, sunburn, and any conditions that cause fever</a:t>
            </a:r>
          </a:p>
          <a:p>
            <a:pPr lvl="1"/>
            <a:r>
              <a:rPr lang="en-US" dirty="0" smtClean="0"/>
              <a:t>Medications: Including antihistamines, diet pills, diuretics, sedatives, tranquilizers, stimulants, seizure medications, heart and blood pressure medications, and medications for psychiatric illnesses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body temperature of 104 F or higher is the main sign of heatstroke </a:t>
            </a:r>
          </a:p>
          <a:p>
            <a:r>
              <a:rPr lang="en-US" dirty="0" smtClean="0"/>
              <a:t>Fainting</a:t>
            </a:r>
          </a:p>
          <a:p>
            <a:r>
              <a:rPr lang="en-US" dirty="0" smtClean="0"/>
              <a:t>Throbbing headache</a:t>
            </a:r>
          </a:p>
          <a:p>
            <a:r>
              <a:rPr lang="en-US" dirty="0" smtClean="0"/>
              <a:t>Dizziness and light-headedness</a:t>
            </a:r>
          </a:p>
          <a:p>
            <a:r>
              <a:rPr lang="en-US" dirty="0" smtClean="0"/>
              <a:t>Lack of sweating despite the heat</a:t>
            </a:r>
          </a:p>
          <a:p>
            <a:r>
              <a:rPr lang="en-US" dirty="0" smtClean="0"/>
              <a:t>Red, hot, and dry skin</a:t>
            </a:r>
          </a:p>
          <a:p>
            <a:r>
              <a:rPr lang="en-US" dirty="0" smtClean="0"/>
              <a:t>Muscle weakness or cramps</a:t>
            </a:r>
          </a:p>
          <a:p>
            <a:r>
              <a:rPr lang="en-US" dirty="0" smtClean="0"/>
              <a:t>Nausea and vomiting</a:t>
            </a:r>
          </a:p>
          <a:p>
            <a:r>
              <a:rPr lang="en-US" dirty="0" smtClean="0"/>
              <a:t>Rapid heartbeat, which may be either strong or weak</a:t>
            </a:r>
          </a:p>
          <a:p>
            <a:r>
              <a:rPr lang="en-US" dirty="0" smtClean="0"/>
              <a:t>Rapid, shallow breathing </a:t>
            </a:r>
          </a:p>
          <a:p>
            <a:r>
              <a:rPr lang="en-US" dirty="0" smtClean="0"/>
              <a:t>Behavioral changes such as confusion, disorientation, or staggering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Unconsciousness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think a person may be experiencing heatstroke, seek </a:t>
            </a:r>
            <a:r>
              <a:rPr lang="en-US" u="sng" dirty="0" smtClean="0"/>
              <a:t>immediate</a:t>
            </a:r>
            <a:r>
              <a:rPr lang="en-US" dirty="0" smtClean="0"/>
              <a:t> medical help</a:t>
            </a:r>
          </a:p>
          <a:p>
            <a:r>
              <a:rPr lang="en-US" dirty="0" smtClean="0"/>
              <a:t>Call 911</a:t>
            </a:r>
          </a:p>
          <a:p>
            <a:r>
              <a:rPr lang="en-US" dirty="0" smtClean="0"/>
              <a:t>Take immediate action to cool the overheated person while waiting for emergency treatment</a:t>
            </a:r>
          </a:p>
          <a:p>
            <a:r>
              <a:rPr lang="en-US" dirty="0" smtClean="0"/>
              <a:t>Help the person move to a shaded location and remove excess clothing</a:t>
            </a:r>
          </a:p>
          <a:p>
            <a:r>
              <a:rPr lang="en-US" dirty="0" smtClean="0"/>
              <a:t>Place ice packs or cold, wet towels on the person’s head, neck, armpits, and groin</a:t>
            </a:r>
          </a:p>
          <a:p>
            <a:r>
              <a:rPr lang="en-US" dirty="0" smtClean="0"/>
              <a:t>Mist the person with water while a fan is blowing on him or 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Heatstroke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8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Heat-Related Illnesses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the heat index is </a:t>
            </a:r>
            <a:r>
              <a:rPr lang="en-US" u="sng" dirty="0" smtClean="0"/>
              <a:t>high</a:t>
            </a:r>
            <a:r>
              <a:rPr lang="en-US" dirty="0" smtClean="0"/>
              <a:t>, it’s best to stay inside in air conditioning</a:t>
            </a:r>
          </a:p>
          <a:p>
            <a:r>
              <a:rPr lang="en-US" dirty="0" smtClean="0"/>
              <a:t>If you must go outdoors, you can prevent heat exhaustion by taking these steps:</a:t>
            </a:r>
          </a:p>
          <a:p>
            <a:pPr lvl="1"/>
            <a:r>
              <a:rPr lang="en-US" dirty="0" smtClean="0"/>
              <a:t>Wear lightweight, light-colored, loose-fitting clothing, and a wide-brimmed hat</a:t>
            </a:r>
          </a:p>
          <a:p>
            <a:pPr lvl="1"/>
            <a:r>
              <a:rPr lang="en-US" dirty="0" smtClean="0"/>
              <a:t>Avoid sunburn; use a sunscreen with an SPF of 30 or higher. Having a sunburn reduces your body’s ability to rid itself of heat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Heat-Related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1"/>
            <a:r>
              <a:rPr lang="en-US" dirty="0" smtClean="0"/>
              <a:t>To </a:t>
            </a:r>
            <a:r>
              <a:rPr lang="en-US" dirty="0"/>
              <a:t>prevent dehydration, it’s generally recommended to drink at least </a:t>
            </a:r>
            <a:r>
              <a:rPr lang="en-US" dirty="0" smtClean="0"/>
              <a:t>8 glasses </a:t>
            </a:r>
            <a:r>
              <a:rPr lang="en-US" dirty="0"/>
              <a:t>of water per day.  Because heat-related illness also can result from salt depletion, it may be advisable to substitute an electrolyte-rich sports drink for water during periods of extreme heat and </a:t>
            </a:r>
            <a:r>
              <a:rPr lang="en-US" dirty="0" smtClean="0"/>
              <a:t>humidity</a:t>
            </a:r>
          </a:p>
          <a:p>
            <a:pPr marL="274320" lvl="1"/>
            <a:r>
              <a:rPr lang="en-US" dirty="0" smtClean="0"/>
              <a:t>Take additional precautions when working outdoors or doing physical activity/exercise. The general recommendation is to drink 24 ounces of fluid two hours before exercise, and consider adding another 8 ounces of water or sports drink right before exercise</a:t>
            </a:r>
          </a:p>
          <a:p>
            <a:pPr marL="274320" lvl="1"/>
            <a:r>
              <a:rPr lang="en-US" dirty="0" smtClean="0"/>
              <a:t>During exercise, you should consume another 8 ounces of water every 20 minutes even if you don’t feel thirsty</a:t>
            </a:r>
          </a:p>
          <a:p>
            <a:pPr marL="274320" lvl="1"/>
            <a:r>
              <a:rPr lang="en-US" dirty="0" smtClean="0"/>
              <a:t>Avoid fluids containing either caffeine or alcohol, because both substances can make you lose more fluids and worsen heat exhaustion</a:t>
            </a:r>
          </a:p>
          <a:p>
            <a:pPr marL="274320" lvl="1"/>
            <a:r>
              <a:rPr lang="en-US" dirty="0" smtClean="0"/>
              <a:t>If you have epilepsy or heart, kidney, or liver disease; are on fluid-restricted diets; or have a problem with fluid retention, check with your doctor before increasing liquid intake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Preventing Heat-Related Illnesses:</a:t>
            </a:r>
            <a:br>
              <a:rPr lang="en-US" dirty="0" smtClean="0"/>
            </a:br>
            <a:r>
              <a:rPr lang="en-US" dirty="0" smtClean="0"/>
              <a:t>  Drink Extra Fluids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Exhaustion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3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On a hot day, the temperature in your parked car can rise 20 F in just 10 minutes! </a:t>
            </a:r>
          </a:p>
          <a:p>
            <a:r>
              <a:rPr lang="en-US" sz="2200" dirty="0" smtClean="0"/>
              <a:t>Let your car cool down before you drive it</a:t>
            </a:r>
          </a:p>
          <a:p>
            <a:r>
              <a:rPr lang="en-US" sz="2200" u="sng" dirty="0" smtClean="0"/>
              <a:t>Never</a:t>
            </a:r>
            <a:r>
              <a:rPr lang="en-US" sz="2200" dirty="0" smtClean="0"/>
              <a:t> leave anyone in a parked car in hot weather for any period of time</a:t>
            </a:r>
          </a:p>
          <a:p>
            <a:r>
              <a:rPr lang="en-US" sz="2200" dirty="0" smtClean="0"/>
              <a:t>Click the link below to view “So how hot is it in your car?” 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youtu.be/SSnxFea-</a:t>
            </a:r>
            <a:r>
              <a:rPr lang="en-US" dirty="0">
                <a:hlinkClick r:id="rId2"/>
              </a:rPr>
              <a:t>_</a:t>
            </a:r>
            <a:r>
              <a:rPr lang="en-US" dirty="0" smtClean="0">
                <a:hlinkClick r:id="rId2"/>
              </a:rPr>
              <a:t>eA</a:t>
            </a:r>
            <a:endParaRPr lang="en-US" dirty="0" smtClean="0"/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Dangers of Heat in a Parked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8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www.webmd.com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www.mayoclinic.com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www.nws.noaa.gov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exhaustion is a heat-related illness </a:t>
            </a:r>
            <a:r>
              <a:rPr lang="en-US" dirty="0" smtClean="0"/>
              <a:t>that </a:t>
            </a:r>
            <a:r>
              <a:rPr lang="en-US" dirty="0" smtClean="0"/>
              <a:t>can occur after you’ve been exposed to high temperatures for a period of time and have become dehydrated</a:t>
            </a:r>
          </a:p>
          <a:p>
            <a:r>
              <a:rPr lang="en-US" dirty="0" smtClean="0"/>
              <a:t>Heat exhaustion is one of three heat-related syndromes, with heat cramps being the mildest and heatstroke being the most severe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of heat exhaustion include exposure to high temperatures, particularly when combined with high humidity and strenuous physical activity</a:t>
            </a:r>
          </a:p>
          <a:p>
            <a:r>
              <a:rPr lang="en-US" dirty="0" smtClean="0"/>
              <a:t>Without prompt treatment, heat exhaustion can lead to heatstroke, a life-threatening condition</a:t>
            </a:r>
          </a:p>
          <a:p>
            <a:r>
              <a:rPr lang="en-US" dirty="0" smtClean="0"/>
              <a:t>Heat exhaustion and heatstroke are preventable!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 of Heat-Related Illnesses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Heat exhaustion is strongly related to the heat index</a:t>
            </a:r>
          </a:p>
          <a:p>
            <a:r>
              <a:rPr lang="en-US" dirty="0" smtClean="0"/>
              <a:t>The risk of heat-related illness dramatically increases when the heat index climbs to 91 F or higher</a:t>
            </a:r>
          </a:p>
          <a:p>
            <a:r>
              <a:rPr lang="en-US" dirty="0" smtClean="0"/>
              <a:t>It’s extremely important, especially during heat waves, to pay attention to the reported heat index </a:t>
            </a:r>
          </a:p>
          <a:p>
            <a:r>
              <a:rPr lang="en-US" dirty="0" smtClean="0"/>
              <a:t>Remember that the heat index is even higher when you are standing in full sun</a:t>
            </a:r>
          </a:p>
          <a:p>
            <a:r>
              <a:rPr lang="en-US" dirty="0" smtClean="0"/>
              <a:t>If you live in an urban area, you may be especially prone to develop heat exhaustion during a prolonged heat wave; asphalt and concrete store heat during the day and only gradually release it at night, resulting in higher nighttime temperatures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 for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Index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743200"/>
            <a:ext cx="5471626" cy="3762393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04800" y="2209800"/>
            <a:ext cx="3124200" cy="4267200"/>
          </a:xfrm>
        </p:spPr>
        <p:txBody>
          <a:bodyPr>
            <a:normAutofit/>
          </a:bodyPr>
          <a:lstStyle/>
          <a:p>
            <a:r>
              <a:rPr lang="en-US" sz="1600" dirty="0"/>
              <a:t>The h</a:t>
            </a:r>
            <a:r>
              <a:rPr lang="en-US" sz="1600" dirty="0" smtClean="0"/>
              <a:t>eat </a:t>
            </a:r>
            <a:r>
              <a:rPr lang="en-US" sz="1600" dirty="0"/>
              <a:t>i</a:t>
            </a:r>
            <a:r>
              <a:rPr lang="en-US" sz="1600" dirty="0" smtClean="0"/>
              <a:t>ndex is </a:t>
            </a:r>
            <a:r>
              <a:rPr lang="en-US" sz="1600" dirty="0"/>
              <a:t>given in degrees </a:t>
            </a:r>
            <a:r>
              <a:rPr lang="en-US" sz="1600" dirty="0" smtClean="0"/>
              <a:t>Fahrenheit</a:t>
            </a:r>
          </a:p>
          <a:p>
            <a:r>
              <a:rPr lang="en-US" sz="1600" dirty="0" smtClean="0"/>
              <a:t>The heat index </a:t>
            </a:r>
            <a:r>
              <a:rPr lang="en-US" sz="1600" dirty="0"/>
              <a:t>is a measure of how hot it really feels when relative humidity is factored in with the actual air </a:t>
            </a:r>
            <a:r>
              <a:rPr lang="en-US" sz="1600" dirty="0" smtClean="0"/>
              <a:t>temperature</a:t>
            </a:r>
          </a:p>
          <a:p>
            <a:r>
              <a:rPr lang="en-US" sz="1600" dirty="0" smtClean="0"/>
              <a:t>When the humidity is high, your sweat can’t evaporate as easily, and your body has more difficulty cooling itself, making you prone to heat exhaustion and heatstroke</a:t>
            </a:r>
          </a:p>
          <a:p>
            <a:r>
              <a:rPr lang="en-US" sz="1600" dirty="0" smtClean="0"/>
              <a:t>When the heat index is 91 F or higher, you should take precautions to keep cool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66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Age: Infants and children up to age 4, and adults over age 65, are particularly vulnerable because they adjust to heat more slowly than other people</a:t>
            </a:r>
          </a:p>
          <a:p>
            <a:r>
              <a:rPr lang="en-US" dirty="0" smtClean="0"/>
              <a:t>Certain Health Conditions: Including heart, lung, or kidney disease, obesity or underweight, high blood pressure, diabetes, mental illness, sickle cell trait, alcoholism, sunburn, and any conditions that cause fever</a:t>
            </a:r>
          </a:p>
          <a:p>
            <a:r>
              <a:rPr lang="en-US" dirty="0" smtClean="0"/>
              <a:t>Medications: Including diuretics, sedatives, tranquilizers, stimulants, some heart and blood pressure medications, and medications for psychiatric conditions</a:t>
            </a:r>
          </a:p>
          <a:p>
            <a:r>
              <a:rPr lang="en-US" dirty="0" smtClean="0"/>
              <a:t>Check with your doctor to see if your health conditions and medications are likely to affect your ability to cope with extreme heat and humidity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Risk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9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90800"/>
            <a:ext cx="7408333" cy="4191000"/>
          </a:xfrm>
        </p:spPr>
        <p:txBody>
          <a:bodyPr>
            <a:noAutofit/>
          </a:bodyPr>
          <a:lstStyle/>
          <a:p>
            <a:r>
              <a:rPr lang="en-US" sz="1400" dirty="0" smtClean="0"/>
              <a:t>The most common signs and symptoms of heat exhaustion include:</a:t>
            </a:r>
          </a:p>
          <a:p>
            <a:pPr lvl="1"/>
            <a:r>
              <a:rPr lang="en-US" sz="1300" dirty="0" smtClean="0"/>
              <a:t>Confusion</a:t>
            </a:r>
          </a:p>
          <a:p>
            <a:pPr lvl="1"/>
            <a:r>
              <a:rPr lang="en-US" sz="1300" dirty="0" smtClean="0"/>
              <a:t>Dark-colored urine (a sign of dehydration)</a:t>
            </a:r>
          </a:p>
          <a:p>
            <a:pPr lvl="1"/>
            <a:r>
              <a:rPr lang="en-US" sz="1300" dirty="0" smtClean="0"/>
              <a:t>Dizziness</a:t>
            </a:r>
          </a:p>
          <a:p>
            <a:pPr lvl="1"/>
            <a:r>
              <a:rPr lang="en-US" sz="1300" dirty="0" smtClean="0"/>
              <a:t>Fainting</a:t>
            </a:r>
          </a:p>
          <a:p>
            <a:pPr lvl="1"/>
            <a:r>
              <a:rPr lang="en-US" sz="1300" dirty="0" smtClean="0"/>
              <a:t>Fatigue</a:t>
            </a:r>
          </a:p>
          <a:p>
            <a:pPr lvl="1"/>
            <a:r>
              <a:rPr lang="en-US" sz="1300" dirty="0" smtClean="0"/>
              <a:t>Headache</a:t>
            </a:r>
          </a:p>
          <a:p>
            <a:pPr lvl="1"/>
            <a:r>
              <a:rPr lang="en-US" sz="1300" dirty="0" smtClean="0"/>
              <a:t>Muscle cramps</a:t>
            </a:r>
          </a:p>
          <a:p>
            <a:pPr lvl="1"/>
            <a:r>
              <a:rPr lang="en-US" sz="1300" dirty="0" smtClean="0"/>
              <a:t>Nausea</a:t>
            </a:r>
          </a:p>
          <a:p>
            <a:pPr lvl="1"/>
            <a:r>
              <a:rPr lang="en-US" sz="1300" dirty="0" smtClean="0"/>
              <a:t>Pale Skin</a:t>
            </a:r>
          </a:p>
          <a:p>
            <a:pPr lvl="1"/>
            <a:r>
              <a:rPr lang="en-US" sz="1300" dirty="0" smtClean="0"/>
              <a:t>Cool, moist skin with goose bumps when in the heat</a:t>
            </a:r>
          </a:p>
          <a:p>
            <a:pPr lvl="1"/>
            <a:r>
              <a:rPr lang="en-US" sz="1300" dirty="0" smtClean="0"/>
              <a:t>Excessive sweating</a:t>
            </a:r>
          </a:p>
          <a:p>
            <a:pPr lvl="1"/>
            <a:r>
              <a:rPr lang="en-US" sz="1300" dirty="0" smtClean="0"/>
              <a:t>Weak or rapid heartbeat</a:t>
            </a:r>
          </a:p>
          <a:p>
            <a:pPr lvl="1"/>
            <a:r>
              <a:rPr lang="en-US" sz="1300" dirty="0" smtClean="0"/>
              <a:t>Low blood pressure upon standing</a:t>
            </a:r>
          </a:p>
          <a:p>
            <a:r>
              <a:rPr lang="en-US" sz="1400" dirty="0" smtClean="0"/>
              <a:t>Signs and symptoms of heat exhaustion may develop suddenly, or over time, especially with prolonged periods of exercise/physical activity 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3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you think a person may be experiencing </a:t>
            </a:r>
            <a:r>
              <a:rPr lang="en-US" dirty="0" smtClean="0"/>
              <a:t>heat exhaustion: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mmediately get out of the heat and rest, preferably in an air-conditioned room  </a:t>
            </a:r>
          </a:p>
          <a:p>
            <a:pPr lvl="1"/>
            <a:r>
              <a:rPr lang="en-US" dirty="0" smtClean="0"/>
              <a:t>If you cannot get inside, try to find the nearest cool and shady place</a:t>
            </a:r>
          </a:p>
          <a:p>
            <a:pPr lvl="1"/>
            <a:r>
              <a:rPr lang="en-US" dirty="0" smtClean="0"/>
              <a:t>Drink plenty of fluids (avoid caffeine and alcohol)</a:t>
            </a:r>
          </a:p>
          <a:p>
            <a:pPr lvl="1"/>
            <a:r>
              <a:rPr lang="en-US" dirty="0" smtClean="0"/>
              <a:t>Remove any tight or unnecessary clothing </a:t>
            </a:r>
          </a:p>
          <a:p>
            <a:pPr lvl="1"/>
            <a:r>
              <a:rPr lang="en-US" dirty="0" smtClean="0"/>
              <a:t>Take a cool shower, bath, or sponge bath</a:t>
            </a:r>
          </a:p>
          <a:p>
            <a:pPr lvl="1"/>
            <a:r>
              <a:rPr lang="en-US" dirty="0" smtClean="0"/>
              <a:t>Apply other cooling measures such as fans or ice towels</a:t>
            </a:r>
          </a:p>
          <a:p>
            <a:r>
              <a:rPr lang="en-US" dirty="0" smtClean="0"/>
              <a:t>If such measures fail to provide relief within 30 minutes, contact your doctor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Heat Exhaustion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1960</TotalTime>
  <Words>1329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Heat Exhaustion &amp; Heatstroke</vt:lpstr>
      <vt:lpstr>Heat Exhaustion</vt:lpstr>
      <vt:lpstr>Heat Exhaustion</vt:lpstr>
      <vt:lpstr>Causes of Heat-Related Illnesses</vt:lpstr>
      <vt:lpstr>Risk Factors for Heat Exhaustion</vt:lpstr>
      <vt:lpstr>Heat Index</vt:lpstr>
      <vt:lpstr>Other Risk Factors</vt:lpstr>
      <vt:lpstr>Symptoms of Heat Exhaustion</vt:lpstr>
      <vt:lpstr>Treatment of Heat Exhaustion</vt:lpstr>
      <vt:lpstr>Take Precautions</vt:lpstr>
      <vt:lpstr>Heatstroke</vt:lpstr>
      <vt:lpstr>Heatstroke</vt:lpstr>
      <vt:lpstr>Causes of Heatstroke</vt:lpstr>
      <vt:lpstr>Risk Factors</vt:lpstr>
      <vt:lpstr>Symptoms of Heatstroke</vt:lpstr>
      <vt:lpstr>Treatment of Heatstroke</vt:lpstr>
      <vt:lpstr>Preventing Heat-Related Illnesses</vt:lpstr>
      <vt:lpstr>Preventing Heat-Related Illnesses</vt:lpstr>
      <vt:lpstr>Preventing Heat-Related Illnesses:   Drink Extra Fluids</vt:lpstr>
      <vt:lpstr>The Dangers of Heat in a Parked Car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Exhaustion &amp; Heat Stroke</dc:title>
  <dc:creator>Ann Kline</dc:creator>
  <cp:lastModifiedBy>Ann Kline</cp:lastModifiedBy>
  <cp:revision>50</cp:revision>
  <dcterms:created xsi:type="dcterms:W3CDTF">2013-07-15T14:27:20Z</dcterms:created>
  <dcterms:modified xsi:type="dcterms:W3CDTF">2013-07-23T18:02:04Z</dcterms:modified>
</cp:coreProperties>
</file>