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2" r:id="rId5"/>
    <p:sldId id="258" r:id="rId6"/>
    <p:sldId id="261" r:id="rId7"/>
    <p:sldId id="264"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BB7AD91-8FA3-4F43-A91D-EB1760A766EE}" type="datetimeFigureOut">
              <a:rPr lang="en-US" smtClean="0"/>
              <a:pPr/>
              <a:t>5/23/2013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05545C0-C0A6-49E2-A646-684E2330FCF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B7AD91-8FA3-4F43-A91D-EB1760A766EE}" type="datetimeFigureOut">
              <a:rPr lang="en-US" smtClean="0"/>
              <a:pPr/>
              <a:t>5/23/2013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5545C0-C0A6-49E2-A646-684E2330FC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BB7AD91-8FA3-4F43-A91D-EB1760A766EE}" type="datetimeFigureOut">
              <a:rPr lang="en-US" smtClean="0"/>
              <a:pPr/>
              <a:t>5/23/2013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05545C0-C0A6-49E2-A646-684E2330FC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B7AD91-8FA3-4F43-A91D-EB1760A766EE}" type="datetimeFigureOut">
              <a:rPr lang="en-US" smtClean="0"/>
              <a:pPr/>
              <a:t>5/23/2013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5545C0-C0A6-49E2-A646-684E2330FC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BB7AD91-8FA3-4F43-A91D-EB1760A766EE}" type="datetimeFigureOut">
              <a:rPr lang="en-US" smtClean="0"/>
              <a:pPr/>
              <a:t>5/23/2013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805545C0-C0A6-49E2-A646-684E2330FCF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BB7AD91-8FA3-4F43-A91D-EB1760A766EE}" type="datetimeFigureOut">
              <a:rPr lang="en-US" smtClean="0"/>
              <a:pPr/>
              <a:t>5/23/2013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05545C0-C0A6-49E2-A646-684E2330FC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B7AD91-8FA3-4F43-A91D-EB1760A766EE}" type="datetimeFigureOut">
              <a:rPr lang="en-US" smtClean="0"/>
              <a:pPr/>
              <a:t>5/23/2013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05545C0-C0A6-49E2-A646-684E2330FC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BB7AD91-8FA3-4F43-A91D-EB1760A766EE}" type="datetimeFigureOut">
              <a:rPr lang="en-US" smtClean="0"/>
              <a:pPr/>
              <a:t>5/23/2013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05545C0-C0A6-49E2-A646-684E2330FC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BB7AD91-8FA3-4F43-A91D-EB1760A766EE}" type="datetimeFigureOut">
              <a:rPr lang="en-US" smtClean="0"/>
              <a:pPr/>
              <a:t>5/23/2013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805545C0-C0A6-49E2-A646-684E2330FC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BB7AD91-8FA3-4F43-A91D-EB1760A766EE}" type="datetimeFigureOut">
              <a:rPr lang="en-US" smtClean="0"/>
              <a:pPr/>
              <a:t>5/23/2013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05545C0-C0A6-49E2-A646-684E2330FC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BB7AD91-8FA3-4F43-A91D-EB1760A766EE}" type="datetimeFigureOut">
              <a:rPr lang="en-US" smtClean="0"/>
              <a:pPr/>
              <a:t>5/23/2013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05545C0-C0A6-49E2-A646-684E2330FCF6}"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BB7AD91-8FA3-4F43-A91D-EB1760A766EE}" type="datetimeFigureOut">
              <a:rPr lang="en-US" smtClean="0"/>
              <a:pPr/>
              <a:t>5/23/2013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05545C0-C0A6-49E2-A646-684E2330FC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epipen.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Anaphylaxis</a:t>
            </a:r>
            <a:br>
              <a:rPr lang="en-US" dirty="0" smtClean="0"/>
            </a:br>
            <a:r>
              <a:rPr lang="en-US" dirty="0" smtClean="0"/>
              <a:t>&amp;</a:t>
            </a:r>
            <a:br>
              <a:rPr lang="en-US" dirty="0" smtClean="0"/>
            </a:br>
            <a:r>
              <a:rPr lang="en-US" dirty="0" smtClean="0"/>
              <a:t>EpiPen Administration </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CMT Training</a:t>
            </a:r>
          </a:p>
          <a:p>
            <a:r>
              <a:rPr lang="en-US" dirty="0" smtClean="0"/>
              <a:t>The Center for Life Enrichment</a:t>
            </a:r>
          </a:p>
          <a:p>
            <a:r>
              <a:rPr lang="en-US" dirty="0" smtClean="0"/>
              <a:t>Resource: MTTP Student Manual, </a:t>
            </a:r>
            <a:r>
              <a:rPr lang="en-US" dirty="0" smtClean="0">
                <a:hlinkClick r:id="rId2"/>
              </a:rPr>
              <a:t>www.epipen.com</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Anaphylaxis</a:t>
            </a:r>
            <a:endParaRPr lang="en-US" dirty="0"/>
          </a:p>
        </p:txBody>
      </p:sp>
      <p:sp>
        <p:nvSpPr>
          <p:cNvPr id="3" name="Content Placeholder 2"/>
          <p:cNvSpPr>
            <a:spLocks noGrp="1"/>
          </p:cNvSpPr>
          <p:nvPr>
            <p:ph idx="1"/>
          </p:nvPr>
        </p:nvSpPr>
        <p:spPr/>
        <p:txBody>
          <a:bodyPr>
            <a:normAutofit/>
          </a:bodyPr>
          <a:lstStyle/>
          <a:p>
            <a:r>
              <a:rPr lang="en-US" dirty="0" smtClean="0"/>
              <a:t>Anaphylaxis is a life-threatening allergic reaction that can occur quickly (as fast as within a couple of minutes)</a:t>
            </a:r>
          </a:p>
          <a:p>
            <a:r>
              <a:rPr lang="en-US" dirty="0" smtClean="0"/>
              <a:t>It is usually caused by insect stings (bees, wasps, yellow jackets, etc.) </a:t>
            </a:r>
          </a:p>
          <a:p>
            <a:r>
              <a:rPr lang="en-US" dirty="0" smtClean="0"/>
              <a:t>It can also be caused by an individual being exposed to an agent/allergen such as medications, food, latex, etc.</a:t>
            </a:r>
          </a:p>
          <a:p>
            <a:r>
              <a:rPr lang="en-US" dirty="0" smtClean="0"/>
              <a:t>Administer the EpiPen as directed by a physician for anaphylactic reactions </a:t>
            </a:r>
          </a:p>
          <a:p>
            <a:endParaRPr lang="en-US" dirty="0" smtClean="0"/>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of Anaphylaxis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Symptoms of a life-threatening allergic reaction (anaphylaxis) vary, but may include:</a:t>
            </a:r>
          </a:p>
          <a:p>
            <a:pPr lvl="1"/>
            <a:r>
              <a:rPr lang="en-US" dirty="0" smtClean="0"/>
              <a:t>Trouble breathing</a:t>
            </a:r>
          </a:p>
          <a:p>
            <a:pPr lvl="1"/>
            <a:r>
              <a:rPr lang="en-US" dirty="0" smtClean="0"/>
              <a:t>Wheezing</a:t>
            </a:r>
          </a:p>
          <a:p>
            <a:pPr lvl="1"/>
            <a:r>
              <a:rPr lang="en-US" dirty="0" smtClean="0"/>
              <a:t>Hoarseness (changes in the way your voice sounds)</a:t>
            </a:r>
          </a:p>
          <a:p>
            <a:pPr lvl="1"/>
            <a:r>
              <a:rPr lang="en-US" dirty="0" smtClean="0"/>
              <a:t>Hives (raised reddened rash that may itch)</a:t>
            </a:r>
          </a:p>
          <a:p>
            <a:pPr lvl="1"/>
            <a:r>
              <a:rPr lang="en-US" dirty="0" smtClean="0"/>
              <a:t>Severe itching</a:t>
            </a:r>
          </a:p>
          <a:p>
            <a:pPr lvl="1"/>
            <a:r>
              <a:rPr lang="en-US" dirty="0" smtClean="0"/>
              <a:t>Swelling of your face, lips, mouth, or tongue</a:t>
            </a:r>
          </a:p>
          <a:p>
            <a:pPr lvl="1"/>
            <a:r>
              <a:rPr lang="en-US" dirty="0" smtClean="0"/>
              <a:t>Skin rash, redness, or swelling</a:t>
            </a:r>
          </a:p>
          <a:p>
            <a:pPr lvl="1"/>
            <a:r>
              <a:rPr lang="en-US" dirty="0" smtClean="0"/>
              <a:t>Fast heartbeat</a:t>
            </a:r>
          </a:p>
          <a:p>
            <a:pPr lvl="1"/>
            <a:r>
              <a:rPr lang="en-US" dirty="0" smtClean="0"/>
              <a:t>Weak pulse</a:t>
            </a:r>
          </a:p>
          <a:p>
            <a:pPr lvl="1"/>
            <a:r>
              <a:rPr lang="en-US" dirty="0" smtClean="0"/>
              <a:t>Feeling very anxious</a:t>
            </a:r>
          </a:p>
          <a:p>
            <a:pPr lvl="1"/>
            <a:r>
              <a:rPr lang="en-US" dirty="0" smtClean="0"/>
              <a:t>Confusion</a:t>
            </a:r>
          </a:p>
          <a:p>
            <a:pPr lvl="1"/>
            <a:r>
              <a:rPr lang="en-US" dirty="0" smtClean="0"/>
              <a:t>Stomach pain</a:t>
            </a:r>
          </a:p>
          <a:p>
            <a:pPr lvl="1"/>
            <a:r>
              <a:rPr lang="en-US" dirty="0" smtClean="0"/>
              <a:t>Losing control of urine or bowel movements (incontinence)</a:t>
            </a:r>
          </a:p>
          <a:p>
            <a:pPr lvl="1"/>
            <a:r>
              <a:rPr lang="en-US" dirty="0" smtClean="0"/>
              <a:t>Dizziness, fainting, or “passing out” (unconsciousness)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42048" cy="1143000"/>
          </a:xfrm>
        </p:spPr>
        <p:txBody>
          <a:bodyPr>
            <a:normAutofit/>
          </a:bodyPr>
          <a:lstStyle/>
          <a:p>
            <a:r>
              <a:rPr lang="en-US" dirty="0" smtClean="0"/>
              <a:t>What is the EpiPen?</a:t>
            </a:r>
            <a:endParaRPr lang="en-US" dirty="0"/>
          </a:p>
        </p:txBody>
      </p:sp>
      <p:sp>
        <p:nvSpPr>
          <p:cNvPr id="3" name="Content Placeholder 2"/>
          <p:cNvSpPr>
            <a:spLocks noGrp="1"/>
          </p:cNvSpPr>
          <p:nvPr>
            <p:ph sz="half" idx="1"/>
          </p:nvPr>
        </p:nvSpPr>
        <p:spPr>
          <a:xfrm>
            <a:off x="457200" y="1447800"/>
            <a:ext cx="4572000" cy="5105400"/>
          </a:xfrm>
        </p:spPr>
        <p:txBody>
          <a:bodyPr>
            <a:noAutofit/>
          </a:bodyPr>
          <a:lstStyle/>
          <a:p>
            <a:r>
              <a:rPr lang="en-US" sz="1800" dirty="0" smtClean="0"/>
              <a:t>The EpiPen Auto-Injector is a disposable, prefilled automatic injection device used to treat life-threatening, allergic emergencies including anaphylaxis in people who are at risk for or have a history of serious allergic emergencies</a:t>
            </a:r>
          </a:p>
          <a:p>
            <a:r>
              <a:rPr lang="en-US" sz="1800" dirty="0" smtClean="0"/>
              <a:t>Active Ingredient: Epinephrine</a:t>
            </a:r>
          </a:p>
          <a:p>
            <a:r>
              <a:rPr lang="en-US" sz="1800" dirty="0" smtClean="0"/>
              <a:t>The EpiPen Auto-Injector (0.3 mg) is for patients who weigh 66 pounds or more</a:t>
            </a:r>
          </a:p>
          <a:p>
            <a:r>
              <a:rPr lang="en-US" sz="1800" dirty="0" smtClean="0"/>
              <a:t>The EpiPen </a:t>
            </a:r>
            <a:r>
              <a:rPr lang="en-US" sz="1800" dirty="0" err="1" smtClean="0"/>
              <a:t>Jr</a:t>
            </a:r>
            <a:r>
              <a:rPr lang="en-US" sz="1800" dirty="0" smtClean="0"/>
              <a:t> Auto-Injector (0.15 mg) is for patients who weigh about 33 to 66 </a:t>
            </a:r>
            <a:r>
              <a:rPr lang="en-US" sz="1800" dirty="0" smtClean="0"/>
              <a:t>pounds</a:t>
            </a:r>
          </a:p>
          <a:p>
            <a:r>
              <a:rPr lang="en-US" sz="1800" dirty="0" smtClean="0"/>
              <a:t>You do </a:t>
            </a:r>
            <a:r>
              <a:rPr lang="en-US" sz="1800" u="sng" dirty="0" smtClean="0"/>
              <a:t>NOT</a:t>
            </a:r>
            <a:r>
              <a:rPr lang="en-US" sz="1800" dirty="0" smtClean="0"/>
              <a:t> need to be a Certified Medication Technician (CMT) to administer an </a:t>
            </a:r>
            <a:r>
              <a:rPr lang="en-US" sz="1800" dirty="0" err="1" smtClean="0"/>
              <a:t>EpiPen</a:t>
            </a:r>
            <a:r>
              <a:rPr lang="en-US" sz="1800" dirty="0" smtClean="0"/>
              <a:t> injection</a:t>
            </a:r>
            <a:endParaRPr lang="en-US" sz="1800" dirty="0" smtClean="0"/>
          </a:p>
          <a:p>
            <a:pPr marL="0" indent="0">
              <a:buNone/>
            </a:pPr>
            <a:endParaRPr lang="en-US" sz="1900" dirty="0"/>
          </a:p>
        </p:txBody>
      </p:sp>
      <p:pic>
        <p:nvPicPr>
          <p:cNvPr id="5" name="Content Placeholder 4" descr="Pen_Overview_Top-process-sc648x254-t1338817363.png"/>
          <p:cNvPicPr>
            <a:picLocks noGrp="1" noChangeAspect="1"/>
          </p:cNvPicPr>
          <p:nvPr>
            <p:ph sz="half" idx="2"/>
          </p:nvPr>
        </p:nvPicPr>
        <p:blipFill>
          <a:blip r:embed="rId2" cstate="print"/>
          <a:stretch>
            <a:fillRect/>
          </a:stretch>
        </p:blipFill>
        <p:spPr>
          <a:xfrm>
            <a:off x="4724400" y="1524000"/>
            <a:ext cx="3200400" cy="1254477"/>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the Epipen</a:t>
            </a:r>
            <a:endParaRPr lang="en-US" dirty="0"/>
          </a:p>
        </p:txBody>
      </p:sp>
      <p:sp>
        <p:nvSpPr>
          <p:cNvPr id="3" name="Content Placeholder 2"/>
          <p:cNvSpPr>
            <a:spLocks noGrp="1"/>
          </p:cNvSpPr>
          <p:nvPr>
            <p:ph sz="half" idx="1"/>
          </p:nvPr>
        </p:nvSpPr>
        <p:spPr>
          <a:xfrm>
            <a:off x="457200" y="1600200"/>
            <a:ext cx="4724400" cy="4525963"/>
          </a:xfrm>
        </p:spPr>
        <p:txBody>
          <a:bodyPr>
            <a:normAutofit fontScale="55000" lnSpcReduction="20000"/>
          </a:bodyPr>
          <a:lstStyle/>
          <a:p>
            <a:r>
              <a:rPr lang="en-US" dirty="0" smtClean="0"/>
              <a:t>If an individual exhibits signs/symptoms of an anaphylactic reaction, call 911!</a:t>
            </a:r>
          </a:p>
          <a:p>
            <a:r>
              <a:rPr lang="en-US" dirty="0" smtClean="0"/>
              <a:t>Each EpiPen Auto-Injector contains only 1 dose of medicine</a:t>
            </a:r>
          </a:p>
          <a:p>
            <a:r>
              <a:rPr lang="en-US" dirty="0" smtClean="0"/>
              <a:t>The EpiPen Auto-Injector should be injected into the muscle of your </a:t>
            </a:r>
            <a:r>
              <a:rPr lang="en-US" u="sng" dirty="0" smtClean="0"/>
              <a:t>outer thigh</a:t>
            </a:r>
            <a:r>
              <a:rPr lang="en-US" dirty="0" smtClean="0"/>
              <a:t>. It </a:t>
            </a:r>
            <a:r>
              <a:rPr lang="en-US" u="sng" dirty="0" smtClean="0"/>
              <a:t>can</a:t>
            </a:r>
            <a:r>
              <a:rPr lang="en-US" dirty="0" smtClean="0"/>
              <a:t> be injected through your clothing if needed</a:t>
            </a:r>
          </a:p>
          <a:p>
            <a:r>
              <a:rPr lang="en-US" dirty="0" smtClean="0"/>
              <a:t>Use your EpiPen Auto-Injector exactly as your healthcare provider tells you to use it</a:t>
            </a:r>
          </a:p>
          <a:p>
            <a:r>
              <a:rPr lang="en-US" b="1" dirty="0" smtClean="0"/>
              <a:t>Caution: Never put your thumb, fingers, or hand over the orange tip. Never press or push the orange tip with your thumb, fingers, or hand. The needle comes out of the orange tip. Accidental injection into finger, hands or feet may cause a loss of blood flow to these areas. If this occurs, go immediately to the nearest emergency room. Tell the healthcare provider where on your body you received the accidental injection</a:t>
            </a:r>
            <a:endParaRPr lang="en-US" dirty="0"/>
          </a:p>
        </p:txBody>
      </p:sp>
      <p:pic>
        <p:nvPicPr>
          <p:cNvPr id="5" name="Content Placeholder 4" descr="EpiPen_new_look_step11.jpg"/>
          <p:cNvPicPr>
            <a:picLocks noGrp="1" noChangeAspect="1"/>
          </p:cNvPicPr>
          <p:nvPr>
            <p:ph sz="half" idx="2"/>
          </p:nvPr>
        </p:nvPicPr>
        <p:blipFill>
          <a:blip r:embed="rId2" cstate="print"/>
          <a:stretch>
            <a:fillRect/>
          </a:stretch>
        </p:blipFill>
        <p:spPr>
          <a:xfrm>
            <a:off x="5181600" y="1752600"/>
            <a:ext cx="2643243" cy="3352799"/>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Always carry your EpiPen Auto-Injector with you because you may not know when anaphylaxis may happen</a:t>
            </a:r>
          </a:p>
          <a:p>
            <a:r>
              <a:rPr lang="en-US" dirty="0" smtClean="0"/>
              <a:t>When you have an allergic emergency (anaphylaxis) use the EpiPen Auto-Injector right away</a:t>
            </a:r>
          </a:p>
          <a:p>
            <a:r>
              <a:rPr lang="en-US" dirty="0" smtClean="0"/>
              <a:t>Immediately after use of the EpiPen:</a:t>
            </a:r>
          </a:p>
          <a:p>
            <a:pPr lvl="1"/>
            <a:r>
              <a:rPr lang="en-US" dirty="0" smtClean="0"/>
              <a:t>If not already contacted, call 911. The individual should be transported to the nearest emergency room for further medical evaluation</a:t>
            </a:r>
          </a:p>
          <a:p>
            <a:pPr lvl="1"/>
            <a:r>
              <a:rPr lang="en-US" dirty="0" smtClean="0"/>
              <a:t>Contact the RN CM/DN</a:t>
            </a:r>
          </a:p>
          <a:p>
            <a:pPr lvl="1"/>
            <a:r>
              <a:rPr lang="en-US" dirty="0" smtClean="0"/>
              <a:t>Tell the EMT/physician that the individual has received an EpiPen injection </a:t>
            </a:r>
          </a:p>
          <a:p>
            <a:pPr lvl="1"/>
            <a:r>
              <a:rPr lang="en-US" dirty="0" smtClean="0"/>
              <a:t>Give the used EpiPen to the EMT/physician/nurse for inspection and proper disposal</a:t>
            </a:r>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Store the Epipen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Store at 68°to 77°F </a:t>
            </a:r>
          </a:p>
          <a:p>
            <a:r>
              <a:rPr lang="en-US" dirty="0" smtClean="0"/>
              <a:t>Protect from light</a:t>
            </a:r>
          </a:p>
          <a:p>
            <a:r>
              <a:rPr lang="en-US" dirty="0" smtClean="0"/>
              <a:t>Do </a:t>
            </a:r>
            <a:r>
              <a:rPr lang="en-US" u="sng" dirty="0" smtClean="0"/>
              <a:t>not</a:t>
            </a:r>
            <a:r>
              <a:rPr lang="en-US" dirty="0" smtClean="0"/>
              <a:t> expose to extreme cold or heat. For example, do not store in your vehicle’s glove box and do not store in the refrigerator or freezer</a:t>
            </a:r>
          </a:p>
          <a:p>
            <a:r>
              <a:rPr lang="en-US" dirty="0" smtClean="0"/>
              <a:t>Examine contents in the clear window of your auto-injector periodically. The solution should be clear. If the solution is discolored (pinkish or brown color) or contains solid particles, replace the unit</a:t>
            </a:r>
          </a:p>
          <a:p>
            <a:r>
              <a:rPr lang="en-US" dirty="0" smtClean="0"/>
              <a:t>Always keep your EpiPen Auto-Injector in the carrier tube to protect it from damage; however, the carrier tube is not waterproof</a:t>
            </a:r>
          </a:p>
          <a:p>
            <a:r>
              <a:rPr lang="en-US" dirty="0" smtClean="0"/>
              <a:t>The blue safety release helps to prevent accidental injection of the device. Keep the blue safety release on until you need to use it</a:t>
            </a:r>
          </a:p>
          <a:p>
            <a:r>
              <a:rPr lang="en-US" dirty="0" smtClean="0"/>
              <a:t>Your EpiPen Auto-Injector has an expiration date. Replace it before the expiration date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Practice with Trainer device</a:t>
            </a:r>
            <a:endParaRPr lang="en-US" dirty="0"/>
          </a:p>
        </p:txBody>
      </p:sp>
      <p:sp>
        <p:nvSpPr>
          <p:cNvPr id="5" name="Content Placeholder 4"/>
          <p:cNvSpPr>
            <a:spLocks noGrp="1"/>
          </p:cNvSpPr>
          <p:nvPr>
            <p:ph idx="1"/>
          </p:nvPr>
        </p:nvSpPr>
        <p:spPr/>
        <p:txBody>
          <a:bodyPr>
            <a:normAutofit/>
          </a:bodyPr>
          <a:lstStyle/>
          <a:p>
            <a:r>
              <a:rPr lang="en-US" sz="1800" dirty="0" smtClean="0"/>
              <a:t>Your EpiPen Auto-Injector may come packaged with an EpiPen Auto-Injector </a:t>
            </a:r>
            <a:r>
              <a:rPr lang="en-US" sz="1800" b="1" dirty="0" smtClean="0"/>
              <a:t>Trainer</a:t>
            </a:r>
            <a:r>
              <a:rPr lang="en-US" sz="1800" dirty="0" smtClean="0"/>
              <a:t> and separate Trainer Instructions for Use</a:t>
            </a:r>
          </a:p>
          <a:p>
            <a:r>
              <a:rPr lang="en-US" sz="1800" dirty="0" smtClean="0"/>
              <a:t>The EpiPen Auto-Injector </a:t>
            </a:r>
            <a:r>
              <a:rPr lang="en-US" sz="1800" b="1" dirty="0" smtClean="0"/>
              <a:t>Trainer</a:t>
            </a:r>
            <a:r>
              <a:rPr lang="en-US" sz="1800" dirty="0" smtClean="0"/>
              <a:t> has a grey color</a:t>
            </a:r>
          </a:p>
          <a:p>
            <a:r>
              <a:rPr lang="en-US" sz="1800" dirty="0" smtClean="0"/>
              <a:t>The grey EpiPen Auto-Injector </a:t>
            </a:r>
            <a:r>
              <a:rPr lang="en-US" sz="1800" b="1" dirty="0" smtClean="0"/>
              <a:t>Trainer</a:t>
            </a:r>
            <a:r>
              <a:rPr lang="en-US" sz="1800" dirty="0" smtClean="0"/>
              <a:t> contains </a:t>
            </a:r>
            <a:r>
              <a:rPr lang="en-US" sz="1800" u="sng" dirty="0" smtClean="0"/>
              <a:t>no medicine and no needle</a:t>
            </a:r>
          </a:p>
          <a:p>
            <a:r>
              <a:rPr lang="en-US" sz="1800" dirty="0" smtClean="0"/>
              <a:t>Practice with your EpiPen Auto-Injector </a:t>
            </a:r>
            <a:r>
              <a:rPr lang="en-US" sz="1800" b="1" dirty="0" smtClean="0"/>
              <a:t>Trainer </a:t>
            </a:r>
            <a:r>
              <a:rPr lang="en-US" sz="1800" u="sng" dirty="0" smtClean="0"/>
              <a:t>before</a:t>
            </a:r>
            <a:r>
              <a:rPr lang="en-US" sz="1800" dirty="0" smtClean="0"/>
              <a:t> an allergic emergency happens to make sure you are able to safely use the real EpiPen Auto-Injector in an emergency</a:t>
            </a:r>
            <a:r>
              <a:rPr lang="en-US" sz="1800" dirty="0" smtClean="0"/>
              <a:t>!</a:t>
            </a:r>
          </a:p>
          <a:p>
            <a:r>
              <a:rPr lang="en-US" sz="1800" dirty="0" smtClean="0"/>
              <a:t>To sign-out </a:t>
            </a:r>
            <a:r>
              <a:rPr lang="en-US" sz="1800" dirty="0"/>
              <a:t>an </a:t>
            </a:r>
            <a:r>
              <a:rPr lang="en-US" sz="1800" dirty="0" err="1"/>
              <a:t>EpiPen</a:t>
            </a:r>
            <a:r>
              <a:rPr lang="en-US" sz="1800" dirty="0"/>
              <a:t> Auto-Injector Trainer for practicing </a:t>
            </a:r>
            <a:r>
              <a:rPr lang="en-US" sz="1800" dirty="0" smtClean="0"/>
              <a:t>purposes, please see the RN at TCLE </a:t>
            </a:r>
            <a:endParaRPr lang="en-US" sz="1800" dirty="0"/>
          </a:p>
        </p:txBody>
      </p:sp>
      <p:pic>
        <p:nvPicPr>
          <p:cNvPr id="6" name="Content Placeholder 6" descr="67006.jpg"/>
          <p:cNvPicPr>
            <a:picLocks noChangeAspect="1"/>
          </p:cNvPicPr>
          <p:nvPr/>
        </p:nvPicPr>
        <p:blipFill>
          <a:blip r:embed="rId2" cstate="print"/>
          <a:stretch>
            <a:fillRect/>
          </a:stretch>
        </p:blipFill>
        <p:spPr>
          <a:xfrm>
            <a:off x="5638800" y="4571999"/>
            <a:ext cx="1860317" cy="1776603"/>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321</TotalTime>
  <Words>735</Words>
  <Application>Microsoft Office PowerPoint</Application>
  <PresentationFormat>On-screen Show (4:3)</PresentationFormat>
  <Paragraphs>60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Opulent</vt:lpstr>
      <vt:lpstr>Anaphylaxis &amp; EpiPen Administration </vt:lpstr>
      <vt:lpstr>Anaphylaxis</vt:lpstr>
      <vt:lpstr>Symptoms of Anaphylaxis</vt:lpstr>
      <vt:lpstr>What is the EpiPen?</vt:lpstr>
      <vt:lpstr>How to use the Epipen</vt:lpstr>
      <vt:lpstr>Important</vt:lpstr>
      <vt:lpstr>How to Store the Epipen</vt:lpstr>
      <vt:lpstr>Practice with Trainer device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Anaphylaxis &amp; epipen Administration </dc:title>
  <dc:creator>Ann &amp; Shaun</dc:creator>
  <cp:lastModifiedBy>Ann Kline</cp:lastModifiedBy>
  <cp:revision>25</cp:revision>
  <dcterms:created xsi:type="dcterms:W3CDTF">2013-03-07T16:21:21Z</dcterms:created>
  <dcterms:modified xsi:type="dcterms:W3CDTF">2013-05-23T15:53:00Z</dcterms:modified>
</cp:coreProperties>
</file>