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media/image4.jpg" ContentType="image/jpeg"/>
  <Override PartName="/ppt/media/image5.jpg" ContentType="image/jpeg"/>
  <Override PartName="/ppt/media/image8.jpg" ContentType="image/jpeg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handoutMasterIdLst>
    <p:handoutMasterId r:id="rId15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9" r:id="rId11"/>
    <p:sldId id="265" r:id="rId12"/>
    <p:sldId id="268" r:id="rId13"/>
    <p:sldId id="270" r:id="rId14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What</a:t>
            </a:r>
            <a:r>
              <a:rPr lang="en-US" baseline="0" dirty="0" smtClean="0"/>
              <a:t> relationships do you have in your life?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Boss</a:t>
                    </a:r>
                  </a:p>
                  <a:p>
                    <a:r>
                      <a:rPr lang="en-US" smtClean="0"/>
                      <a:t>Co-worker</a:t>
                    </a:r>
                  </a:p>
                  <a:p>
                    <a:r>
                      <a:rPr lang="en-US" smtClean="0"/>
                      <a:t>Mentor</a:t>
                    </a:r>
                  </a:p>
                  <a:p>
                    <a:r>
                      <a:rPr lang="en-US" smtClean="0"/>
                      <a:t>Customer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Neighbor</a:t>
                    </a:r>
                  </a:p>
                  <a:p>
                    <a:r>
                      <a:rPr lang="en-US" smtClean="0"/>
                      <a:t>Friend</a:t>
                    </a:r>
                  </a:p>
                  <a:p>
                    <a:r>
                      <a:rPr lang="en-US" smtClean="0"/>
                      <a:t>Server</a:t>
                    </a:r>
                  </a:p>
                  <a:p>
                    <a:r>
                      <a:rPr lang="en-US" smtClean="0"/>
                      <a:t>Store</a:t>
                    </a:r>
                    <a:r>
                      <a:rPr lang="en-US" baseline="0" smtClean="0"/>
                      <a:t> Clerk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Doctor</a:t>
                    </a:r>
                  </a:p>
                  <a:p>
                    <a:r>
                      <a:rPr lang="en-US" smtClean="0"/>
                      <a:t>Nurse</a:t>
                    </a:r>
                  </a:p>
                  <a:p>
                    <a:r>
                      <a:rPr lang="en-US" smtClean="0"/>
                      <a:t>Police</a:t>
                    </a:r>
                  </a:p>
                  <a:p>
                    <a:r>
                      <a:rPr lang="en-US" smtClean="0"/>
                      <a:t>Firefighter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Mom</a:t>
                    </a:r>
                    <a:r>
                      <a:rPr lang="en-US" baseline="0" smtClean="0"/>
                      <a:t> and Dad</a:t>
                    </a:r>
                  </a:p>
                  <a:p>
                    <a:r>
                      <a:rPr lang="en-US" baseline="0" smtClean="0"/>
                      <a:t>Brother</a:t>
                    </a:r>
                  </a:p>
                  <a:p>
                    <a:r>
                      <a:rPr lang="en-US" baseline="0" smtClean="0"/>
                      <a:t>Sister</a:t>
                    </a:r>
                  </a:p>
                  <a:p>
                    <a:r>
                      <a:rPr lang="en-US" baseline="0" smtClean="0"/>
                      <a:t>Pet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Work</c:v>
                </c:pt>
                <c:pt idx="1">
                  <c:v>Community</c:v>
                </c:pt>
                <c:pt idx="2">
                  <c:v>Other</c:v>
                </c:pt>
                <c:pt idx="3">
                  <c:v>Home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7ED3DED-CB4D-45AA-9382-9E6187528293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764A62B-9682-47D7-B698-D8E8FC174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22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CEF5-14C2-4A2F-8B31-BD532F99BD8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664A1-AD3A-4F49-A5F7-83EFC2C9BEC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CEF5-14C2-4A2F-8B31-BD532F99BD8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64A1-AD3A-4F49-A5F7-83EFC2C9BE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CEF5-14C2-4A2F-8B31-BD532F99BD8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64A1-AD3A-4F49-A5F7-83EFC2C9BE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CEF5-14C2-4A2F-8B31-BD532F99BD8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64A1-AD3A-4F49-A5F7-83EFC2C9BE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CEF5-14C2-4A2F-8B31-BD532F99BD8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64A1-AD3A-4F49-A5F7-83EFC2C9BE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CEF5-14C2-4A2F-8B31-BD532F99BD8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64A1-AD3A-4F49-A5F7-83EFC2C9BEC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CEF5-14C2-4A2F-8B31-BD532F99BD8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64A1-AD3A-4F49-A5F7-83EFC2C9BE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CEF5-14C2-4A2F-8B31-BD532F99BD8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64A1-AD3A-4F49-A5F7-83EFC2C9BE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CEF5-14C2-4A2F-8B31-BD532F99BD8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64A1-AD3A-4F49-A5F7-83EFC2C9BE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CEF5-14C2-4A2F-8B31-BD532F99BD8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64A1-AD3A-4F49-A5F7-83EFC2C9BE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CEF5-14C2-4A2F-8B31-BD532F99BD8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64A1-AD3A-4F49-A5F7-83EFC2C9BE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7B7CEF5-14C2-4A2F-8B31-BD532F99BD8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85664A1-AD3A-4F49-A5F7-83EFC2C9BE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Positive Relationships at 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Keys to happiness and success on the job</a:t>
            </a:r>
          </a:p>
          <a:p>
            <a:pPr algn="r"/>
            <a:r>
              <a:rPr lang="en-US" sz="1200" dirty="0" smtClean="0"/>
              <a:t>Barbara Huey </a:t>
            </a:r>
          </a:p>
          <a:p>
            <a:pPr algn="r"/>
            <a:r>
              <a:rPr lang="en-US" sz="1200" dirty="0" smtClean="0"/>
              <a:t>The Center for Life Enrichment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5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Honor personal space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25" y="2438400"/>
            <a:ext cx="3962400" cy="2057400"/>
          </a:xfrm>
        </p:spPr>
      </p:pic>
      <p:sp>
        <p:nvSpPr>
          <p:cNvPr id="7" name="TextBox 6"/>
          <p:cNvSpPr txBox="1"/>
          <p:nvPr/>
        </p:nvSpPr>
        <p:spPr>
          <a:xfrm>
            <a:off x="958142" y="1524000"/>
            <a:ext cx="7280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What difference do you see between these two personal interactions?</a:t>
            </a:r>
          </a:p>
          <a:p>
            <a:pPr algn="ctr"/>
            <a:r>
              <a:rPr lang="en-US" dirty="0" smtClean="0"/>
              <a:t>How close is too close for you? And for others?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4598" y="4575543"/>
            <a:ext cx="78166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can get into a lot of trouble if you hug, kiss or touch a co-worker.</a:t>
            </a:r>
          </a:p>
          <a:p>
            <a:r>
              <a:rPr lang="en-US" dirty="0" smtClean="0"/>
              <a:t>It’s up to you to understand that a co-worker might get upset with your </a:t>
            </a:r>
          </a:p>
          <a:p>
            <a:r>
              <a:rPr lang="en-US" dirty="0" smtClean="0"/>
              <a:t>actions even if you think you are not doing anything wrong. If a co-worker</a:t>
            </a:r>
          </a:p>
          <a:p>
            <a:r>
              <a:rPr lang="en-US" dirty="0"/>
              <a:t>b</a:t>
            </a:r>
            <a:r>
              <a:rPr lang="en-US" dirty="0" smtClean="0"/>
              <a:t>ecomes upset with you for trying to hug, kiss, touch or invade his or her </a:t>
            </a:r>
          </a:p>
          <a:p>
            <a:r>
              <a:rPr lang="en-US" dirty="0"/>
              <a:t>p</a:t>
            </a:r>
            <a:r>
              <a:rPr lang="en-US" dirty="0" smtClean="0"/>
              <a:t>ersonal space, it can be called </a:t>
            </a:r>
            <a:r>
              <a:rPr lang="en-US" dirty="0" smtClean="0">
                <a:solidFill>
                  <a:srgbClr val="FF0000"/>
                </a:solidFill>
              </a:rPr>
              <a:t>HARRASSMENT.</a:t>
            </a:r>
          </a:p>
        </p:txBody>
      </p:sp>
    </p:spTree>
    <p:extLst>
      <p:ext uri="{BB962C8B-B14F-4D97-AF65-F5344CB8AC3E}">
        <p14:creationId xmlns:p14="http://schemas.microsoft.com/office/powerpoint/2010/main" val="10883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179"/>
            <a:ext cx="8229600" cy="1600200"/>
          </a:xfrm>
        </p:spPr>
        <p:txBody>
          <a:bodyPr/>
          <a:lstStyle/>
          <a:p>
            <a:r>
              <a:rPr lang="en-US" sz="4800" dirty="0" smtClean="0"/>
              <a:t>Harassment is </a:t>
            </a:r>
            <a:br>
              <a:rPr lang="en-US" sz="4800" dirty="0" smtClean="0"/>
            </a:br>
            <a:r>
              <a:rPr lang="en-US" sz="4800" dirty="0" smtClean="0"/>
              <a:t>against the law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71376"/>
            <a:ext cx="3305175" cy="2933700"/>
          </a:xfrm>
        </p:spPr>
      </p:pic>
      <p:sp>
        <p:nvSpPr>
          <p:cNvPr id="5" name="TextBox 4"/>
          <p:cNvSpPr txBox="1"/>
          <p:nvPr/>
        </p:nvSpPr>
        <p:spPr>
          <a:xfrm>
            <a:off x="624185" y="4953000"/>
            <a:ext cx="74896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words or actions can you think of that might be  harassment? </a:t>
            </a:r>
          </a:p>
          <a:p>
            <a:r>
              <a:rPr lang="en-US" dirty="0" smtClean="0"/>
              <a:t>What should you do to make sure you are not harassing a co-worker?</a:t>
            </a:r>
          </a:p>
          <a:p>
            <a:r>
              <a:rPr lang="en-US" dirty="0" smtClean="0"/>
              <a:t>What should you do if you feel that someone is  harassing you at work?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5186" y="1876324"/>
            <a:ext cx="34158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Harassment is not only about touching or invading someone’s personal space at work. It is also about what is said or other unwelcome actions. Offensive conduct </a:t>
            </a:r>
            <a:r>
              <a:rPr lang="en-US" sz="1600" dirty="0"/>
              <a:t>may </a:t>
            </a:r>
            <a:r>
              <a:rPr lang="en-US" sz="1600" dirty="0" smtClean="0"/>
              <a:t>include</a:t>
            </a:r>
            <a:r>
              <a:rPr lang="en-US" sz="1600" dirty="0"/>
              <a:t>, </a:t>
            </a:r>
            <a:r>
              <a:rPr lang="en-US" sz="1600" dirty="0" smtClean="0"/>
              <a:t>but </a:t>
            </a:r>
            <a:r>
              <a:rPr lang="en-US" sz="1600" dirty="0"/>
              <a:t>is not limited </a:t>
            </a:r>
            <a:r>
              <a:rPr lang="en-US" sz="1600" dirty="0" smtClean="0"/>
              <a:t>to offensive </a:t>
            </a:r>
            <a:r>
              <a:rPr lang="en-US" sz="1600" dirty="0"/>
              <a:t>jokes, </a:t>
            </a:r>
            <a:r>
              <a:rPr lang="en-US" sz="1600" dirty="0" smtClean="0"/>
              <a:t>slurs</a:t>
            </a:r>
            <a:r>
              <a:rPr lang="en-US" sz="1600" dirty="0"/>
              <a:t>, </a:t>
            </a:r>
            <a:r>
              <a:rPr lang="en-US" sz="1600" dirty="0" smtClean="0"/>
              <a:t>epithets </a:t>
            </a:r>
            <a:r>
              <a:rPr lang="en-US" sz="1600" dirty="0"/>
              <a:t>or name </a:t>
            </a:r>
            <a:r>
              <a:rPr lang="en-US" sz="1600" dirty="0" smtClean="0"/>
              <a:t>calling, intimidation</a:t>
            </a:r>
            <a:r>
              <a:rPr lang="en-US" sz="1600" dirty="0"/>
              <a:t>, ridicule </a:t>
            </a:r>
            <a:r>
              <a:rPr lang="en-US" sz="1600" dirty="0" smtClean="0"/>
              <a:t>or </a:t>
            </a:r>
            <a:r>
              <a:rPr lang="en-US" sz="1600" dirty="0"/>
              <a:t>mockery, </a:t>
            </a:r>
            <a:r>
              <a:rPr lang="en-US" sz="1600" dirty="0" smtClean="0"/>
              <a:t>insults </a:t>
            </a:r>
            <a:r>
              <a:rPr lang="en-US" sz="1600" dirty="0"/>
              <a:t>or put-downs, offensive </a:t>
            </a:r>
            <a:r>
              <a:rPr lang="en-US" sz="1600" dirty="0" smtClean="0"/>
              <a:t>objects </a:t>
            </a:r>
            <a:r>
              <a:rPr lang="en-US" sz="1600" dirty="0"/>
              <a:t>or pictures, </a:t>
            </a:r>
            <a:r>
              <a:rPr lang="en-US" sz="1600" dirty="0" smtClean="0"/>
              <a:t>and </a:t>
            </a:r>
            <a:r>
              <a:rPr lang="en-US" sz="1600" dirty="0"/>
              <a:t>interference with </a:t>
            </a:r>
            <a:r>
              <a:rPr lang="en-US" sz="1600" dirty="0" smtClean="0"/>
              <a:t>work performance.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4379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3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Doing a good job is </a:t>
            </a:r>
            <a:br>
              <a:rPr lang="en-US" dirty="0" smtClean="0"/>
            </a:br>
            <a:r>
              <a:rPr lang="en-US" dirty="0" smtClean="0"/>
              <a:t>always #1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276" y="2590800"/>
            <a:ext cx="3712464" cy="1908048"/>
          </a:xfrm>
        </p:spPr>
      </p:pic>
      <p:sp>
        <p:nvSpPr>
          <p:cNvPr id="5" name="TextBox 4"/>
          <p:cNvSpPr txBox="1"/>
          <p:nvPr/>
        </p:nvSpPr>
        <p:spPr>
          <a:xfrm>
            <a:off x="1182854" y="1784866"/>
            <a:ext cx="675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you make sure you are doing the very best job you can?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82854" y="4947453"/>
            <a:ext cx="665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does it make you feel when you are doing your very best?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Name two reasons you want positive relationships at work.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 startAt="2"/>
            </a:pPr>
            <a:r>
              <a:rPr lang="en-US" dirty="0" smtClean="0"/>
              <a:t>Name two ways to build positive relationships at work.</a:t>
            </a:r>
          </a:p>
          <a:p>
            <a:pPr marL="457200" indent="-457200">
              <a:buAutoNum type="arabicPeriod" startAt="2"/>
            </a:pPr>
            <a:endParaRPr lang="en-US" dirty="0" smtClean="0"/>
          </a:p>
          <a:p>
            <a:pPr marL="457200" indent="-457200">
              <a:buAutoNum type="arabicPeriod" startAt="3"/>
            </a:pPr>
            <a:r>
              <a:rPr lang="en-US" dirty="0" smtClean="0"/>
              <a:t>Is it ok to hug, kiss or touch a co-worker if that makes a co-worker feel uncomfortable?</a:t>
            </a:r>
          </a:p>
          <a:p>
            <a:pPr marL="457200" indent="-457200">
              <a:buAutoNum type="arabicPeriod" startAt="3"/>
            </a:pPr>
            <a:endParaRPr lang="en-US" dirty="0" smtClean="0"/>
          </a:p>
          <a:p>
            <a:pPr marL="457200" indent="-457200">
              <a:buAutoNum type="arabicPeriod" startAt="4"/>
            </a:pPr>
            <a:r>
              <a:rPr lang="en-US" dirty="0" smtClean="0"/>
              <a:t>What is it called when you make a co-worker uncomfortable by invading his or her personal space or saying something that upsets him or </a:t>
            </a:r>
            <a:r>
              <a:rPr lang="en-US" dirty="0" smtClean="0"/>
              <a:t>her?</a:t>
            </a:r>
          </a:p>
          <a:p>
            <a:pPr marL="457200" indent="-457200">
              <a:buAutoNum type="arabicPeriod" startAt="4"/>
            </a:pPr>
            <a:endParaRPr lang="en-US" dirty="0" smtClean="0"/>
          </a:p>
          <a:p>
            <a:pPr marL="457200" indent="-457200">
              <a:buAutoNum type="arabicPeriod" startAt="4"/>
            </a:pPr>
            <a:r>
              <a:rPr lang="en-US" dirty="0" smtClean="0"/>
              <a:t>How </a:t>
            </a:r>
            <a:r>
              <a:rPr lang="en-US" dirty="0" smtClean="0"/>
              <a:t>do you prevent harassment?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eriod" startAt="6"/>
            </a:pPr>
            <a:r>
              <a:rPr lang="en-US" dirty="0" smtClean="0"/>
              <a:t>What do you do if someone is harassing you?</a:t>
            </a:r>
          </a:p>
          <a:p>
            <a:pPr marL="457200" indent="-457200">
              <a:buAutoNum type="arabicPeriod" startAt="6"/>
            </a:pPr>
            <a:endParaRPr lang="en-US" dirty="0" smtClean="0"/>
          </a:p>
          <a:p>
            <a:pPr marL="457200" indent="-457200">
              <a:buAutoNum type="arabicPeriod" startAt="7"/>
            </a:pPr>
            <a:r>
              <a:rPr lang="en-US" dirty="0" smtClean="0"/>
              <a:t>Name two things you do on your job to make sure that you are doing the very best job you can.</a:t>
            </a:r>
          </a:p>
          <a:p>
            <a:pPr marL="457200" indent="-457200">
              <a:buAutoNum type="arabicPeriod" startAt="7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99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 in our Lives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509963"/>
              </p:ext>
            </p:extLst>
          </p:nvPr>
        </p:nvGraphicFramePr>
        <p:xfrm>
          <a:off x="2286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798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 </a:t>
            </a:r>
            <a:r>
              <a:rPr lang="en-US" dirty="0" smtClean="0"/>
              <a:t>Relationships</a:t>
            </a:r>
            <a:r>
              <a:rPr lang="en-US" sz="4400" dirty="0" smtClean="0"/>
              <a:t> at Work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600200"/>
            <a:ext cx="4525963" cy="4525963"/>
          </a:xfrm>
        </p:spPr>
      </p:pic>
      <p:sp>
        <p:nvSpPr>
          <p:cNvPr id="6" name="TextBox 5"/>
          <p:cNvSpPr txBox="1"/>
          <p:nvPr/>
        </p:nvSpPr>
        <p:spPr>
          <a:xfrm>
            <a:off x="914400" y="2042041"/>
            <a:ext cx="224535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Who is your boss?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Who are your co-</a:t>
            </a:r>
          </a:p>
          <a:p>
            <a:r>
              <a:rPr lang="en-US" dirty="0"/>
              <a:t>w</a:t>
            </a:r>
            <a:r>
              <a:rPr lang="en-US" dirty="0" smtClean="0"/>
              <a:t>orkers?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Who helps you at </a:t>
            </a:r>
          </a:p>
          <a:p>
            <a:r>
              <a:rPr lang="en-US" dirty="0" smtClean="0"/>
              <a:t>work?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Who else do you</a:t>
            </a:r>
          </a:p>
          <a:p>
            <a:r>
              <a:rPr lang="en-US" dirty="0" smtClean="0"/>
              <a:t>have a relationship </a:t>
            </a:r>
          </a:p>
          <a:p>
            <a:r>
              <a:rPr lang="en-US" dirty="0" smtClean="0"/>
              <a:t>with at work?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307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Relationships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5852160" cy="3291840"/>
          </a:xfrm>
        </p:spPr>
      </p:pic>
      <p:sp>
        <p:nvSpPr>
          <p:cNvPr id="5" name="TextBox 4"/>
          <p:cNvSpPr txBox="1"/>
          <p:nvPr/>
        </p:nvSpPr>
        <p:spPr>
          <a:xfrm>
            <a:off x="2057400" y="5124450"/>
            <a:ext cx="5108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positive relationships make you feel? </a:t>
            </a:r>
          </a:p>
          <a:p>
            <a:pPr algn="ctr"/>
            <a:r>
              <a:rPr lang="en-US" dirty="0" smtClean="0"/>
              <a:t>How do positive relationships make others feel?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7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Why do you want positive relationships with others at work?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76400"/>
            <a:ext cx="4286250" cy="3476625"/>
          </a:xfrm>
        </p:spPr>
      </p:pic>
      <p:sp>
        <p:nvSpPr>
          <p:cNvPr id="5" name="TextBox 4"/>
          <p:cNvSpPr txBox="1"/>
          <p:nvPr/>
        </p:nvSpPr>
        <p:spPr>
          <a:xfrm>
            <a:off x="152400" y="5257800"/>
            <a:ext cx="8851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Human beings need positive social interactions with others. When you get along </a:t>
            </a:r>
          </a:p>
          <a:p>
            <a:r>
              <a:rPr lang="en-US" dirty="0" smtClean="0"/>
              <a:t>with your boss and co-workers, it makes your job more fun. Enjoying your job helps you do the very best job you can and helps to make your boss and co-workers happy. When your boss is happy with you, it helps you to keep your job.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How do you create positive relationships with others at work?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8229600" cy="4122836"/>
          </a:xfrm>
        </p:spPr>
      </p:pic>
    </p:spTree>
    <p:extLst>
      <p:ext uri="{BB962C8B-B14F-4D97-AF65-F5344CB8AC3E}">
        <p14:creationId xmlns:p14="http://schemas.microsoft.com/office/powerpoint/2010/main" val="23598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529681"/>
            <a:ext cx="4762500" cy="2667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respectful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1638984"/>
            <a:ext cx="476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How do you show respect to others at work?</a:t>
            </a:r>
          </a:p>
          <a:p>
            <a:pPr algn="ctr"/>
            <a:r>
              <a:rPr lang="en-US" dirty="0" smtClean="0"/>
              <a:t>How do they show respect to you?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5541543"/>
            <a:ext cx="4545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I treat others as I want them to treat 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7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Cooperate with others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67" y="2895600"/>
            <a:ext cx="2057400" cy="1752600"/>
          </a:xfrm>
        </p:spPr>
      </p:pic>
      <p:sp>
        <p:nvSpPr>
          <p:cNvPr id="5" name="TextBox 4"/>
          <p:cNvSpPr txBox="1"/>
          <p:nvPr/>
        </p:nvSpPr>
        <p:spPr>
          <a:xfrm>
            <a:off x="914400" y="1828800"/>
            <a:ext cx="662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How does this image show cooperation?</a:t>
            </a:r>
          </a:p>
          <a:p>
            <a:pPr algn="ctr"/>
            <a:r>
              <a:rPr lang="en-US" dirty="0" smtClean="0"/>
              <a:t>Can one person cross the water without help from the others?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32796" y="4800600"/>
            <a:ext cx="4690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you cooperate with others at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2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neat and clean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8800"/>
            <a:ext cx="3366648" cy="4525963"/>
          </a:xfrm>
        </p:spPr>
      </p:pic>
      <p:sp>
        <p:nvSpPr>
          <p:cNvPr id="5" name="TextBox 4"/>
          <p:cNvSpPr txBox="1"/>
          <p:nvPr/>
        </p:nvSpPr>
        <p:spPr>
          <a:xfrm>
            <a:off x="838200" y="1752600"/>
            <a:ext cx="3352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 you feel when you are working near someone who is not clean and smells badly?</a:t>
            </a:r>
          </a:p>
          <a:p>
            <a:endParaRPr lang="en-US" dirty="0"/>
          </a:p>
          <a:p>
            <a:r>
              <a:rPr lang="en-US" dirty="0" smtClean="0"/>
              <a:t>How do you keep your body clean for work?</a:t>
            </a:r>
          </a:p>
          <a:p>
            <a:endParaRPr lang="en-US" dirty="0"/>
          </a:p>
          <a:p>
            <a:r>
              <a:rPr lang="en-US" dirty="0" smtClean="0"/>
              <a:t>How do you keep your clothes clean for work?</a:t>
            </a:r>
          </a:p>
          <a:p>
            <a:endParaRPr lang="en-US" dirty="0" smtClean="0"/>
          </a:p>
          <a:p>
            <a:r>
              <a:rPr lang="en-US" dirty="0" smtClean="0"/>
              <a:t>On a scale of 1 to 10 how do you rate your cleanliness and appearance?</a:t>
            </a:r>
          </a:p>
          <a:p>
            <a:endParaRPr lang="en-US" dirty="0"/>
          </a:p>
          <a:p>
            <a:r>
              <a:rPr lang="en-US" dirty="0" smtClean="0"/>
              <a:t>If you need to improve your cleanliness and appearance, how will you?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360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344</TotalTime>
  <Words>672</Words>
  <Application>Microsoft Office PowerPoint</Application>
  <PresentationFormat>On-screen Show (4:3)</PresentationFormat>
  <Paragraphs>97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Executive</vt:lpstr>
      <vt:lpstr>Building Positive Relationships at Work</vt:lpstr>
      <vt:lpstr>Relationships in our Lives</vt:lpstr>
      <vt:lpstr> Relationships at Work</vt:lpstr>
      <vt:lpstr>Positive Relationships </vt:lpstr>
      <vt:lpstr>Why do you want positive relationships with others at work?</vt:lpstr>
      <vt:lpstr>How do you create positive relationships with others at work?</vt:lpstr>
      <vt:lpstr>Be respectful</vt:lpstr>
      <vt:lpstr>Cooperate with others</vt:lpstr>
      <vt:lpstr>Be neat and clean </vt:lpstr>
      <vt:lpstr>Honor personal space</vt:lpstr>
      <vt:lpstr>Harassment is  against the law</vt:lpstr>
      <vt:lpstr>Doing a good job is  always #1</vt:lpstr>
      <vt:lpstr>Quiz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</dc:creator>
  <cp:lastModifiedBy>Ann Kline</cp:lastModifiedBy>
  <cp:revision>52</cp:revision>
  <cp:lastPrinted>2015-02-08T11:04:27Z</cp:lastPrinted>
  <dcterms:created xsi:type="dcterms:W3CDTF">2015-02-07T11:24:09Z</dcterms:created>
  <dcterms:modified xsi:type="dcterms:W3CDTF">2015-02-12T16:01:41Z</dcterms:modified>
</cp:coreProperties>
</file>