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A877-6D0D-434E-AE99-725ECB183E6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0E41-3C74-4D50-AED0-F9AE269B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2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A877-6D0D-434E-AE99-725ECB183E6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0E41-3C74-4D50-AED0-F9AE269B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45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A877-6D0D-434E-AE99-725ECB183E6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0E41-3C74-4D50-AED0-F9AE269B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A877-6D0D-434E-AE99-725ECB183E6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0E41-3C74-4D50-AED0-F9AE269B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4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A877-6D0D-434E-AE99-725ECB183E6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0E41-3C74-4D50-AED0-F9AE269B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0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A877-6D0D-434E-AE99-725ECB183E6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0E41-3C74-4D50-AED0-F9AE269B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2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A877-6D0D-434E-AE99-725ECB183E6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0E41-3C74-4D50-AED0-F9AE269B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7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A877-6D0D-434E-AE99-725ECB183E6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0E41-3C74-4D50-AED0-F9AE269B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2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A877-6D0D-434E-AE99-725ECB183E6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0E41-3C74-4D50-AED0-F9AE269B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2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A877-6D0D-434E-AE99-725ECB183E6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0E41-3C74-4D50-AED0-F9AE269B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6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A877-6D0D-434E-AE99-725ECB183E6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60E41-3C74-4D50-AED0-F9AE269B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03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2A877-6D0D-434E-AE99-725ECB183E65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60E41-3C74-4D50-AED0-F9AE269BE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2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Tools of Gentle Teaching: [</a:t>
            </a:r>
            <a:r>
              <a:rPr lang="en-US" sz="3200" i="1" dirty="0" smtClean="0"/>
              <a:t>Our Hands Video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pic>
        <p:nvPicPr>
          <p:cNvPr id="5" name="A Tool of Gentle Teaching_ Hands-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Kline</dc:creator>
  <cp:lastModifiedBy>Ann Kline</cp:lastModifiedBy>
  <cp:revision>1</cp:revision>
  <dcterms:created xsi:type="dcterms:W3CDTF">2016-05-02T20:57:11Z</dcterms:created>
  <dcterms:modified xsi:type="dcterms:W3CDTF">2016-05-02T20:57:46Z</dcterms:modified>
</cp:coreProperties>
</file>