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6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BDE32-1BC2-46E1-9B26-DFC25D568D40}" type="datetimeFigureOut">
              <a:rPr lang="en-US" smtClean="0"/>
              <a:t>5/2/2016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4E1BB-AEC7-4199-8F20-2AB806667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6167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BDE32-1BC2-46E1-9B26-DFC25D568D40}" type="datetimeFigureOut">
              <a:rPr lang="en-US" smtClean="0"/>
              <a:t>5/2/2016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4E1BB-AEC7-4199-8F20-2AB806667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551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BDE32-1BC2-46E1-9B26-DFC25D568D40}" type="datetimeFigureOut">
              <a:rPr lang="en-US" smtClean="0"/>
              <a:t>5/2/2016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4E1BB-AEC7-4199-8F20-2AB806667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056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BDE32-1BC2-46E1-9B26-DFC25D568D40}" type="datetimeFigureOut">
              <a:rPr lang="en-US" smtClean="0"/>
              <a:t>5/2/2016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4E1BB-AEC7-4199-8F20-2AB806667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759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BDE32-1BC2-46E1-9B26-DFC25D568D40}" type="datetimeFigureOut">
              <a:rPr lang="en-US" smtClean="0"/>
              <a:t>5/2/2016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4E1BB-AEC7-4199-8F20-2AB806667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919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BDE32-1BC2-46E1-9B26-DFC25D568D40}" type="datetimeFigureOut">
              <a:rPr lang="en-US" smtClean="0"/>
              <a:t>5/2/2016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4E1BB-AEC7-4199-8F20-2AB806667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7731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BDE32-1BC2-46E1-9B26-DFC25D568D40}" type="datetimeFigureOut">
              <a:rPr lang="en-US" smtClean="0"/>
              <a:t>5/2/2016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4E1BB-AEC7-4199-8F20-2AB806667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4434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BDE32-1BC2-46E1-9B26-DFC25D568D40}" type="datetimeFigureOut">
              <a:rPr lang="en-US" smtClean="0"/>
              <a:t>5/2/2016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4E1BB-AEC7-4199-8F20-2AB806667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380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BDE32-1BC2-46E1-9B26-DFC25D568D40}" type="datetimeFigureOut">
              <a:rPr lang="en-US" smtClean="0"/>
              <a:t>5/2/2016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4E1BB-AEC7-4199-8F20-2AB806667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349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BDE32-1BC2-46E1-9B26-DFC25D568D40}" type="datetimeFigureOut">
              <a:rPr lang="en-US" smtClean="0"/>
              <a:t>5/2/2016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4E1BB-AEC7-4199-8F20-2AB806667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8119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BDE32-1BC2-46E1-9B26-DFC25D568D40}" type="datetimeFigureOut">
              <a:rPr lang="en-US" smtClean="0"/>
              <a:t>5/2/2016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4E1BB-AEC7-4199-8F20-2AB806667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991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0BDE32-1BC2-46E1-9B26-DFC25D568D40}" type="datetimeFigureOut">
              <a:rPr lang="en-US" smtClean="0"/>
              <a:t>5/2/2016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A4E1BB-AEC7-4199-8F20-2AB806667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848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2400" y="152400"/>
            <a:ext cx="8839200" cy="685800"/>
          </a:xfrm>
        </p:spPr>
        <p:txBody>
          <a:bodyPr/>
          <a:lstStyle/>
          <a:p>
            <a:r>
              <a:rPr lang="en-US" sz="3200" dirty="0" smtClean="0"/>
              <a:t>Tools of Gentle Teaching: [</a:t>
            </a:r>
            <a:r>
              <a:rPr lang="en-US" sz="3200" i="1" dirty="0" smtClean="0"/>
              <a:t>Our Presence Video</a:t>
            </a:r>
            <a:r>
              <a:rPr lang="en-US" sz="3200" dirty="0" smtClean="0"/>
              <a:t>]</a:t>
            </a:r>
            <a:endParaRPr lang="en-US" sz="3200" dirty="0"/>
          </a:p>
        </p:txBody>
      </p:sp>
      <p:pic>
        <p:nvPicPr>
          <p:cNvPr id="5" name="A Tool of Gentle Teaching_ Presence-H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668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73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</Words>
  <Application>Microsoft Office PowerPoint</Application>
  <PresentationFormat>On-screen Show (4:3)</PresentationFormat>
  <Paragraphs>1</Paragraphs>
  <Slides>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Tools of Gentle Teaching: [Our Presence Video]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Tools of Gentle Teaching: [Our Presence Video]</dc:title>
  <dc:creator>Ann Kline</dc:creator>
  <cp:lastModifiedBy>Ann Kline</cp:lastModifiedBy>
  <cp:revision>1</cp:revision>
  <dcterms:created xsi:type="dcterms:W3CDTF">2016-05-02T20:56:26Z</dcterms:created>
  <dcterms:modified xsi:type="dcterms:W3CDTF">2016-05-02T20:56:57Z</dcterms:modified>
</cp:coreProperties>
</file>