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3" r:id="rId18"/>
    <p:sldId id="275" r:id="rId19"/>
    <p:sldId id="274" r:id="rId20"/>
    <p:sldId id="276" r:id="rId21"/>
    <p:sldId id="271" r:id="rId22"/>
    <p:sldId id="27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934C-DBEA-425E-92D4-47FC4DFA7D6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753DD-DB40-4EB4-94A5-94154785DD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934C-DBEA-425E-92D4-47FC4DFA7D6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3DD-DB40-4EB4-94A5-94154785DD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934C-DBEA-425E-92D4-47FC4DFA7D6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3DD-DB40-4EB4-94A5-94154785DD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934C-DBEA-425E-92D4-47FC4DFA7D6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3DD-DB40-4EB4-94A5-94154785DD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934C-DBEA-425E-92D4-47FC4DFA7D6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3DD-DB40-4EB4-94A5-94154785DD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934C-DBEA-425E-92D4-47FC4DFA7D6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3DD-DB40-4EB4-94A5-94154785DD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934C-DBEA-425E-92D4-47FC4DFA7D6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3DD-DB40-4EB4-94A5-94154785DDE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934C-DBEA-425E-92D4-47FC4DFA7D6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3DD-DB40-4EB4-94A5-94154785DD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934C-DBEA-425E-92D4-47FC4DFA7D6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3DD-DB40-4EB4-94A5-94154785DD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934C-DBEA-425E-92D4-47FC4DFA7D6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3DD-DB40-4EB4-94A5-94154785DD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934C-DBEA-425E-92D4-47FC4DFA7D6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53DD-DB40-4EB4-94A5-94154785DD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DD934C-DBEA-425E-92D4-47FC4DFA7D6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A753DD-DB40-4EB4-94A5-94154785DD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BioPN46j4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Ps0Rt9TU3a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Ps0Rt9TU3a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M5Q5hW62M4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419599"/>
          </a:xfrm>
        </p:spPr>
        <p:txBody>
          <a:bodyPr/>
          <a:lstStyle/>
          <a:p>
            <a:r>
              <a:rPr lang="en-US" sz="5200" dirty="0" smtClean="0"/>
              <a:t>Abuse Prevention Training</a:t>
            </a:r>
            <a:endParaRPr lang="en-US" sz="5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455" y="5257800"/>
            <a:ext cx="6400800" cy="609600"/>
          </a:xfrm>
        </p:spPr>
        <p:txBody>
          <a:bodyPr/>
          <a:lstStyle/>
          <a:p>
            <a:r>
              <a:rPr lang="en-US" dirty="0" smtClean="0"/>
              <a:t>The Center for Life Enrichment</a:t>
            </a:r>
          </a:p>
          <a:p>
            <a:endParaRPr lang="en-US" dirty="0"/>
          </a:p>
        </p:txBody>
      </p:sp>
      <p:pic>
        <p:nvPicPr>
          <p:cNvPr id="15362" name="Picture 2" descr="C:\Users\Ann Kline\AppData\Local\Microsoft\Windows\Temporary Internet Files\Content.IE5\AN1QPBRR\stop_abuse_sha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30" y="685800"/>
            <a:ext cx="36766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0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Uncomfortable Feeling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an uncomfortable feeling, you can talk to someone about it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f you had an uncomfortable feeling, who </a:t>
            </a:r>
            <a:r>
              <a:rPr lang="en-US" dirty="0"/>
              <a:t>is someone in your life that you could talk </a:t>
            </a:r>
            <a:r>
              <a:rPr lang="en-US" dirty="0" smtClean="0"/>
              <a:t>to?</a:t>
            </a:r>
          </a:p>
          <a:p>
            <a:r>
              <a:rPr lang="en-US" dirty="0" smtClean="0"/>
              <a:t>If something was wrong, who could you talk to?</a:t>
            </a:r>
          </a:p>
          <a:p>
            <a:r>
              <a:rPr lang="en-US" dirty="0" smtClean="0"/>
              <a:t>Who would you tell if someone hit you?</a:t>
            </a:r>
          </a:p>
          <a:p>
            <a:r>
              <a:rPr lang="en-US" dirty="0" smtClean="0"/>
              <a:t>Who would you tell if staff called you a bad name?</a:t>
            </a:r>
            <a:endParaRPr lang="en-US" dirty="0"/>
          </a:p>
        </p:txBody>
      </p:sp>
      <p:pic>
        <p:nvPicPr>
          <p:cNvPr id="9218" name="Picture 2" descr="C:\Users\Ann Kline\AppData\Local\Microsoft\Windows\Temporary Internet Files\Content.IE5\6Y9MQJZI\1024px-Gnome-face-uncertai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81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the expert on how you feel!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one can tell you how you should feel</a:t>
            </a:r>
          </a:p>
          <a:p>
            <a:r>
              <a:rPr lang="en-US" dirty="0" smtClean="0"/>
              <a:t>Only </a:t>
            </a:r>
            <a:r>
              <a:rPr lang="en-US" u="sng" dirty="0" smtClean="0"/>
              <a:t>you</a:t>
            </a:r>
            <a:r>
              <a:rPr lang="en-US" dirty="0" smtClean="0"/>
              <a:t> </a:t>
            </a:r>
            <a:r>
              <a:rPr lang="en-US" dirty="0"/>
              <a:t>know how you are feeling</a:t>
            </a:r>
          </a:p>
          <a:p>
            <a:endParaRPr lang="en-US" dirty="0"/>
          </a:p>
        </p:txBody>
      </p:sp>
      <p:pic>
        <p:nvPicPr>
          <p:cNvPr id="10242" name="Picture 2" descr="C:\Users\Ann Kline\AppData\Local\Microsoft\Windows\Temporary Internet Files\Content.IE5\6Y9MQJZI\download-1002802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Say No To </a:t>
            </a:r>
            <a:r>
              <a:rPr lang="en-US" b="1" dirty="0" smtClean="0"/>
              <a:t>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u="sng" dirty="0" smtClean="0">
              <a:hlinkClick r:id="rId2"/>
            </a:endParaRPr>
          </a:p>
          <a:p>
            <a:r>
              <a:rPr lang="en-US" dirty="0" smtClean="0"/>
              <a:t>View the video: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“Say </a:t>
            </a:r>
            <a:r>
              <a:rPr lang="en-US" b="1" dirty="0"/>
              <a:t>No To </a:t>
            </a:r>
            <a:r>
              <a:rPr lang="en-US" b="1" dirty="0" smtClean="0"/>
              <a:t>Abuse”</a:t>
            </a:r>
          </a:p>
          <a:p>
            <a:pPr lvl="1"/>
            <a:endParaRPr lang="en-US" dirty="0" smtClean="0"/>
          </a:p>
          <a:p>
            <a:pPr lvl="1"/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www.youtube.com/watch?v=NBioPN46j4Q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b="1" u="sng" dirty="0"/>
              <a:t>START</a:t>
            </a:r>
            <a:r>
              <a:rPr lang="en-US" dirty="0"/>
              <a:t> the video at the </a:t>
            </a:r>
            <a:r>
              <a:rPr lang="en-US" b="1" u="sng" dirty="0"/>
              <a:t>beginning</a:t>
            </a:r>
            <a:r>
              <a:rPr lang="en-US" dirty="0"/>
              <a:t> &amp; </a:t>
            </a:r>
            <a:r>
              <a:rPr lang="en-US" b="1" u="sng" dirty="0" smtClean="0"/>
              <a:t>STOP</a:t>
            </a:r>
            <a:r>
              <a:rPr lang="en-US" dirty="0" smtClean="0"/>
              <a:t> at </a:t>
            </a:r>
            <a:r>
              <a:rPr lang="en-US" b="1" u="sng" dirty="0" smtClean="0"/>
              <a:t>14:10</a:t>
            </a:r>
            <a:endParaRPr lang="en-US" b="1" u="sng" dirty="0">
              <a:hlinkClick r:id="rId2"/>
            </a:endParaRP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PLEASE NOTE!</a:t>
            </a:r>
          </a:p>
          <a:p>
            <a:pPr lvl="1"/>
            <a:r>
              <a:rPr lang="en-US" dirty="0" smtClean="0"/>
              <a:t>In regards to the scene with Jenny, it is </a:t>
            </a:r>
            <a:r>
              <a:rPr lang="en-US" u="sng" dirty="0" smtClean="0"/>
              <a:t>NOT</a:t>
            </a:r>
            <a:r>
              <a:rPr lang="en-US" dirty="0" smtClean="0"/>
              <a:t> financial abuse if Jenny’s parents were looking </a:t>
            </a:r>
            <a:r>
              <a:rPr lang="en-US" dirty="0"/>
              <a:t>after </a:t>
            </a:r>
            <a:r>
              <a:rPr lang="en-US" dirty="0" smtClean="0"/>
              <a:t>her </a:t>
            </a:r>
            <a:r>
              <a:rPr lang="en-US" dirty="0"/>
              <a:t>money to pay </a:t>
            </a:r>
            <a:r>
              <a:rPr lang="en-US" dirty="0" smtClean="0"/>
              <a:t>Jenny’s </a:t>
            </a:r>
            <a:r>
              <a:rPr lang="en-US" dirty="0"/>
              <a:t>bills, care for </a:t>
            </a:r>
            <a:r>
              <a:rPr lang="en-US" dirty="0" smtClean="0"/>
              <a:t>her </a:t>
            </a:r>
            <a:r>
              <a:rPr lang="en-US" dirty="0"/>
              <a:t>needs (food, </a:t>
            </a:r>
            <a:r>
              <a:rPr lang="en-US" dirty="0" smtClean="0"/>
              <a:t>shelter</a:t>
            </a:r>
            <a:r>
              <a:rPr lang="en-US" dirty="0"/>
              <a:t>, etc</a:t>
            </a:r>
            <a:r>
              <a:rPr lang="en-US" dirty="0" smtClean="0"/>
              <a:t>.).  It is okay for your parents or a trusted person to help you budget and handle your money.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whole body is </a:t>
            </a:r>
            <a:r>
              <a:rPr lang="en-US" u="sng" dirty="0" smtClean="0"/>
              <a:t>private,</a:t>
            </a:r>
            <a:r>
              <a:rPr lang="en-US" dirty="0" smtClean="0"/>
              <a:t> </a:t>
            </a:r>
            <a:r>
              <a:rPr lang="en-US" dirty="0" smtClean="0"/>
              <a:t>unless you say </a:t>
            </a:r>
            <a:r>
              <a:rPr lang="en-US" dirty="0" smtClean="0"/>
              <a:t>it’s </a:t>
            </a:r>
            <a:r>
              <a:rPr lang="en-US" dirty="0" smtClean="0"/>
              <a:t>okay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a coworker rubs your leg, what should you say?</a:t>
            </a:r>
          </a:p>
          <a:p>
            <a:pPr lvl="1"/>
            <a:r>
              <a:rPr lang="en-US" dirty="0" smtClean="0"/>
              <a:t>Say NO</a:t>
            </a:r>
          </a:p>
          <a:p>
            <a:pPr lvl="1"/>
            <a:endParaRPr lang="en-US" dirty="0"/>
          </a:p>
          <a:p>
            <a:r>
              <a:rPr lang="en-US" dirty="0" smtClean="0"/>
              <a:t>What if “NO” doesn’t stop your coworker?</a:t>
            </a:r>
          </a:p>
          <a:p>
            <a:pPr lvl="1"/>
            <a:r>
              <a:rPr lang="en-US" dirty="0" smtClean="0"/>
              <a:t>Tell someone you trust right away (i.e. supervisor at work, staff, family, caregiver, etc.)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What if telling someone you trust doesn’t stop your coworker?</a:t>
            </a:r>
          </a:p>
          <a:p>
            <a:pPr lvl="1"/>
            <a:r>
              <a:rPr lang="en-US" dirty="0" smtClean="0"/>
              <a:t>Call the police</a:t>
            </a:r>
            <a:endParaRPr lang="en-US" dirty="0"/>
          </a:p>
        </p:txBody>
      </p:sp>
      <p:pic>
        <p:nvPicPr>
          <p:cNvPr id="11266" name="Picture 2" descr="C:\Users\Ann Kline\AppData\Local\Microsoft\Windows\Temporary Internet Files\Content.IE5\CBJ64PXV\No_sig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269841" cy="12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someone you don’t know asks if you want a ride, what do you do?</a:t>
            </a:r>
          </a:p>
          <a:p>
            <a:pPr lvl="1"/>
            <a:r>
              <a:rPr lang="en-US" dirty="0" smtClean="0"/>
              <a:t>Say NO as loud as you can</a:t>
            </a:r>
            <a:endParaRPr lang="en-US" dirty="0"/>
          </a:p>
          <a:p>
            <a:r>
              <a:rPr lang="en-US" dirty="0" smtClean="0"/>
              <a:t>A stranger or someone you don’t know very well should be an arm’s length away</a:t>
            </a:r>
          </a:p>
          <a:p>
            <a:pPr lvl="1"/>
            <a:r>
              <a:rPr lang="en-US" dirty="0" smtClean="0"/>
              <a:t>Hold out your arm to see the proper distance between you and a stranger/someone you don’t know very well</a:t>
            </a:r>
          </a:p>
          <a:p>
            <a:r>
              <a:rPr lang="en-US" dirty="0" smtClean="0"/>
              <a:t>Some strangers in the community are safe to talk to</a:t>
            </a:r>
          </a:p>
          <a:p>
            <a:pPr lvl="1"/>
            <a:r>
              <a:rPr lang="en-US" dirty="0" smtClean="0"/>
              <a:t>If you were in trouble, would it be okay to talk to a police officer if they were a complete stranger?</a:t>
            </a:r>
          </a:p>
          <a:p>
            <a:pPr lvl="2"/>
            <a:r>
              <a:rPr lang="en-US" dirty="0" smtClean="0"/>
              <a:t>Yes</a:t>
            </a:r>
          </a:p>
          <a:p>
            <a:r>
              <a:rPr lang="en-US" dirty="0" smtClean="0"/>
              <a:t>People in uniforms are staff to the community and safe to talk to:</a:t>
            </a:r>
          </a:p>
          <a:p>
            <a:pPr lvl="1"/>
            <a:r>
              <a:rPr lang="en-US" dirty="0" smtClean="0"/>
              <a:t>Police, Paramedics, Doctor, Nurse, Firefighter, Security Guard, etc.</a:t>
            </a:r>
          </a:p>
          <a:p>
            <a:pPr lvl="1"/>
            <a:endParaRPr lang="en-US" dirty="0"/>
          </a:p>
        </p:txBody>
      </p:sp>
      <p:pic>
        <p:nvPicPr>
          <p:cNvPr id="12290" name="Picture 2" descr="C:\Users\Ann Kline\AppData\Local\Microsoft\Windows\Temporary Internet Files\Content.IE5\AN1QPBRR\StrangersCartoonwRedCircl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8677"/>
            <a:ext cx="1295400" cy="127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Body Parts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Female Body Parts</a:t>
            </a:r>
            <a:r>
              <a:rPr lang="en-US" u="sng" dirty="0" smtClean="0"/>
              <a:t>:</a:t>
            </a:r>
          </a:p>
          <a:p>
            <a:pPr lvl="1"/>
            <a:r>
              <a:rPr lang="en-US" dirty="0" smtClean="0"/>
              <a:t>Hair</a:t>
            </a:r>
          </a:p>
          <a:p>
            <a:pPr lvl="1"/>
            <a:r>
              <a:rPr lang="en-US" dirty="0" smtClean="0"/>
              <a:t>Eyes</a:t>
            </a:r>
          </a:p>
          <a:p>
            <a:pPr lvl="1"/>
            <a:r>
              <a:rPr lang="en-US" dirty="0" smtClean="0"/>
              <a:t>Nose</a:t>
            </a:r>
          </a:p>
          <a:p>
            <a:pPr lvl="1"/>
            <a:r>
              <a:rPr lang="en-US" dirty="0" smtClean="0"/>
              <a:t>Mouth</a:t>
            </a:r>
          </a:p>
          <a:p>
            <a:pPr lvl="1"/>
            <a:r>
              <a:rPr lang="en-US" dirty="0" smtClean="0"/>
              <a:t>Ears</a:t>
            </a:r>
          </a:p>
          <a:p>
            <a:pPr lvl="1"/>
            <a:r>
              <a:rPr lang="en-US" dirty="0" smtClean="0"/>
              <a:t>Breasts</a:t>
            </a:r>
          </a:p>
          <a:p>
            <a:pPr lvl="1"/>
            <a:r>
              <a:rPr lang="en-US" dirty="0" smtClean="0"/>
              <a:t>Nipples</a:t>
            </a:r>
          </a:p>
          <a:p>
            <a:pPr lvl="1"/>
            <a:r>
              <a:rPr lang="en-US" dirty="0" smtClean="0"/>
              <a:t>Belly Button</a:t>
            </a:r>
          </a:p>
          <a:p>
            <a:pPr lvl="1"/>
            <a:r>
              <a:rPr lang="en-US" dirty="0" smtClean="0"/>
              <a:t>Vulva (Vagina)</a:t>
            </a:r>
          </a:p>
          <a:p>
            <a:pPr lvl="1"/>
            <a:r>
              <a:rPr lang="en-US" dirty="0" smtClean="0"/>
              <a:t>Pubic Hair</a:t>
            </a:r>
          </a:p>
          <a:p>
            <a:pPr lvl="1"/>
            <a:r>
              <a:rPr lang="en-US" dirty="0" smtClean="0"/>
              <a:t>Buttock (Anus)</a:t>
            </a:r>
          </a:p>
          <a:p>
            <a:pPr lvl="1"/>
            <a:r>
              <a:rPr lang="en-US" dirty="0" smtClean="0"/>
              <a:t>Can you name any others?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>
            <a:normAutofit/>
          </a:bodyPr>
          <a:lstStyle/>
          <a:p>
            <a:r>
              <a:rPr lang="en-US" b="1" u="sng" dirty="0"/>
              <a:t>Male Body Parts</a:t>
            </a:r>
          </a:p>
          <a:p>
            <a:pPr lvl="1"/>
            <a:r>
              <a:rPr lang="en-US" dirty="0"/>
              <a:t>Hair</a:t>
            </a:r>
          </a:p>
          <a:p>
            <a:pPr lvl="1"/>
            <a:r>
              <a:rPr lang="en-US" dirty="0"/>
              <a:t>Eyes</a:t>
            </a:r>
          </a:p>
          <a:p>
            <a:pPr lvl="1"/>
            <a:r>
              <a:rPr lang="en-US" dirty="0"/>
              <a:t>Nose</a:t>
            </a:r>
          </a:p>
          <a:p>
            <a:pPr lvl="1"/>
            <a:r>
              <a:rPr lang="en-US" dirty="0"/>
              <a:t>Mouth</a:t>
            </a:r>
          </a:p>
          <a:p>
            <a:pPr lvl="1"/>
            <a:r>
              <a:rPr lang="en-US" dirty="0"/>
              <a:t>Ears</a:t>
            </a:r>
          </a:p>
          <a:p>
            <a:pPr lvl="1"/>
            <a:r>
              <a:rPr lang="en-US" dirty="0"/>
              <a:t>Chest</a:t>
            </a:r>
          </a:p>
          <a:p>
            <a:pPr lvl="1"/>
            <a:r>
              <a:rPr lang="en-US" dirty="0"/>
              <a:t>Nipples</a:t>
            </a:r>
          </a:p>
          <a:p>
            <a:pPr lvl="1"/>
            <a:r>
              <a:rPr lang="en-US" dirty="0"/>
              <a:t>Belly Button</a:t>
            </a:r>
          </a:p>
          <a:p>
            <a:pPr lvl="1"/>
            <a:r>
              <a:rPr lang="en-US" dirty="0"/>
              <a:t>Penis</a:t>
            </a:r>
          </a:p>
          <a:p>
            <a:pPr lvl="1"/>
            <a:r>
              <a:rPr lang="en-US" dirty="0"/>
              <a:t>Pubic Hair</a:t>
            </a:r>
          </a:p>
          <a:p>
            <a:pPr lvl="1"/>
            <a:r>
              <a:rPr lang="en-US" dirty="0"/>
              <a:t>Scrotum (Testicles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Buttock (Anus)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you name any others?</a:t>
            </a:r>
          </a:p>
          <a:p>
            <a:endParaRPr lang="en-US" dirty="0"/>
          </a:p>
        </p:txBody>
      </p:sp>
      <p:pic>
        <p:nvPicPr>
          <p:cNvPr id="1027" name="Picture 3" descr="C:\Users\Ann Kline\AppData\Local\Microsoft\Windows\Temporary Internet Files\Content.IE5\AN1QPBRR\20071116234631!Outline-body-aur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14550"/>
            <a:ext cx="1698458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Your whole body is </a:t>
            </a:r>
            <a:r>
              <a:rPr lang="en-US" sz="4400" dirty="0" smtClean="0"/>
              <a:t>private, </a:t>
            </a:r>
            <a:r>
              <a:rPr lang="en-US" sz="4400" dirty="0" smtClean="0"/>
              <a:t>unless you say </a:t>
            </a:r>
            <a:r>
              <a:rPr lang="en-US" sz="4400" dirty="0" smtClean="0"/>
              <a:t>it’s </a:t>
            </a:r>
            <a:r>
              <a:rPr lang="en-US" sz="4400" dirty="0" smtClean="0"/>
              <a:t>okay!</a:t>
            </a:r>
            <a:endParaRPr lang="en-US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676400"/>
            <a:ext cx="542572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2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Abuse in 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View </a:t>
            </a:r>
            <a:r>
              <a:rPr lang="en-US" dirty="0"/>
              <a:t>the </a:t>
            </a:r>
            <a:r>
              <a:rPr lang="en-US" dirty="0" smtClean="0"/>
              <a:t>video: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“Everyone's </a:t>
            </a:r>
            <a:r>
              <a:rPr lang="en-US" b="1" dirty="0"/>
              <a:t>Responsibility: Preventing Abuse Against People with </a:t>
            </a:r>
            <a:r>
              <a:rPr lang="en-US" b="1" dirty="0" smtClean="0"/>
              <a:t>Disabilities”</a:t>
            </a:r>
          </a:p>
          <a:p>
            <a:pPr lvl="1"/>
            <a:endParaRPr lang="en-US" dirty="0"/>
          </a:p>
          <a:p>
            <a:pPr lvl="1"/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www.youtube.com/watch?v=Ps0Rt9TU3ao</a:t>
            </a:r>
            <a:endParaRPr lang="en-US" dirty="0" smtClean="0"/>
          </a:p>
          <a:p>
            <a:pPr lvl="1"/>
            <a:endParaRPr lang="en-US" dirty="0" smtClean="0"/>
          </a:p>
          <a:p>
            <a:pPr marL="685800" lvl="1"/>
            <a:r>
              <a:rPr lang="en-US" b="1" u="sng" dirty="0" smtClean="0"/>
              <a:t>START</a:t>
            </a:r>
            <a:r>
              <a:rPr lang="en-US" dirty="0" smtClean="0"/>
              <a:t> the video at the </a:t>
            </a:r>
            <a:r>
              <a:rPr lang="en-US" b="1" u="sng" dirty="0" smtClean="0"/>
              <a:t>beginning</a:t>
            </a:r>
            <a:r>
              <a:rPr lang="en-US" dirty="0" smtClean="0"/>
              <a:t> &amp; </a:t>
            </a:r>
            <a:r>
              <a:rPr lang="en-US" b="1" u="sng" dirty="0" smtClean="0"/>
              <a:t>STOP</a:t>
            </a:r>
            <a:r>
              <a:rPr lang="en-US" dirty="0" smtClean="0"/>
              <a:t> at </a:t>
            </a:r>
            <a:r>
              <a:rPr lang="en-US" b="1" u="sng" dirty="0" smtClean="0"/>
              <a:t>9:10</a:t>
            </a:r>
          </a:p>
          <a:p>
            <a:pPr marL="685800" lvl="1"/>
            <a:endParaRPr lang="en-US" u="sng" dirty="0" smtClean="0">
              <a:hlinkClick r:id="rId2"/>
            </a:endParaRPr>
          </a:p>
          <a:p>
            <a:endParaRPr lang="en-US" dirty="0"/>
          </a:p>
        </p:txBody>
      </p:sp>
      <p:pic>
        <p:nvPicPr>
          <p:cNvPr id="5124" name="Picture 4" descr="C:\Users\Ann Kline\AppData\Local\Microsoft\Windows\Temporary Internet Files\Content.IE5\6Y9MQJZI\referendum[1]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1458556" cy="138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Respect, Gentle Care, &amp; Boundaries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at TCLE, in the community, and at home, you have the right to gentle care</a:t>
            </a:r>
          </a:p>
          <a:p>
            <a:pPr lvl="1"/>
            <a:r>
              <a:rPr lang="en-US" dirty="0" smtClean="0"/>
              <a:t>When people (including staff) are not respectful or gentle, say NO &amp; tell </a:t>
            </a:r>
            <a:r>
              <a:rPr lang="en-US" dirty="0"/>
              <a:t>someone you trust right away (i.e. supervisor at work, </a:t>
            </a:r>
            <a:r>
              <a:rPr lang="en-US" dirty="0" smtClean="0"/>
              <a:t>another staff</a:t>
            </a:r>
            <a:r>
              <a:rPr lang="en-US" dirty="0"/>
              <a:t>, family, caregiver, etc</a:t>
            </a:r>
            <a:r>
              <a:rPr lang="en-US" dirty="0" smtClean="0"/>
              <a:t>.)</a:t>
            </a:r>
          </a:p>
          <a:p>
            <a:r>
              <a:rPr lang="en-US" dirty="0"/>
              <a:t>While at TCLE, in the community, and at home, </a:t>
            </a:r>
            <a:r>
              <a:rPr lang="en-US" dirty="0" smtClean="0"/>
              <a:t>you </a:t>
            </a:r>
            <a:r>
              <a:rPr lang="en-US" dirty="0"/>
              <a:t>have </a:t>
            </a:r>
            <a:r>
              <a:rPr lang="en-US" dirty="0" smtClean="0"/>
              <a:t>a right to be spoken to with respect</a:t>
            </a:r>
          </a:p>
          <a:p>
            <a:pPr lvl="1"/>
            <a:r>
              <a:rPr lang="en-US" dirty="0" smtClean="0"/>
              <a:t>If someone yells at you or calls you a name, tell them to stop &amp; </a:t>
            </a:r>
            <a:r>
              <a:rPr lang="en-US" dirty="0"/>
              <a:t>tell someone you trust right away (i.e. supervisor at work, another staff, family, caregiver, etc.)</a:t>
            </a:r>
          </a:p>
          <a:p>
            <a:r>
              <a:rPr lang="en-US" dirty="0"/>
              <a:t>While at TCLE, in the community, and at home</a:t>
            </a:r>
            <a:r>
              <a:rPr lang="en-US" dirty="0" smtClean="0"/>
              <a:t>, it is your right to feel safe and have your boundaries and routines respected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Respecting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</a:t>
            </a:r>
            <a:r>
              <a:rPr lang="en-US" dirty="0"/>
              <a:t>the video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“Everyone's Responsibility: Preventing Abuse Against People with Disabilities”</a:t>
            </a:r>
          </a:p>
          <a:p>
            <a:pPr lvl="1"/>
            <a:endParaRPr lang="en-US" dirty="0" smtClean="0"/>
          </a:p>
          <a:p>
            <a:pPr lvl="1"/>
            <a:r>
              <a:rPr lang="en-US" b="1" u="sng" dirty="0" smtClean="0"/>
              <a:t>START</a:t>
            </a:r>
            <a:r>
              <a:rPr lang="en-US" dirty="0" smtClean="0"/>
              <a:t> the video at </a:t>
            </a:r>
            <a:r>
              <a:rPr lang="en-US" b="1" u="sng" dirty="0" smtClean="0"/>
              <a:t>30:05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b="1" u="sng" dirty="0" smtClean="0"/>
              <a:t>STOP</a:t>
            </a:r>
            <a:r>
              <a:rPr lang="en-US" dirty="0" smtClean="0"/>
              <a:t> the video at </a:t>
            </a:r>
            <a:r>
              <a:rPr lang="en-US" b="1" u="sng" dirty="0" smtClean="0"/>
              <a:t>34:50</a:t>
            </a:r>
          </a:p>
          <a:p>
            <a:pPr lvl="1"/>
            <a:endParaRPr lang="en-US" dirty="0"/>
          </a:p>
          <a:p>
            <a:pPr lvl="1"/>
            <a:r>
              <a:rPr lang="en-US" u="sng" dirty="0">
                <a:hlinkClick r:id="rId2"/>
              </a:rPr>
              <a:t>https://www.youtube.com/watch?v=Ps0Rt9TU3ao</a:t>
            </a:r>
            <a:endParaRPr lang="en-US" dirty="0"/>
          </a:p>
          <a:p>
            <a:endParaRPr lang="en-US" dirty="0"/>
          </a:p>
        </p:txBody>
      </p:sp>
      <p:pic>
        <p:nvPicPr>
          <p:cNvPr id="3075" name="Picture 3" descr="C:\Users\Ann Kline\AppData\Local\Microsoft\Windows\Temporary Internet Files\Content.IE5\AN1QPBRR\Drawing-the-line-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4232564"/>
            <a:ext cx="1897747" cy="17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Ground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Everyone is valuable!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It’s okay to disagree on some things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Everyone needs a chance to participate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There are times when people don’t feel like talking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happens here is private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It’s okay to be </a:t>
            </a:r>
            <a:r>
              <a:rPr lang="en-US" u="sng" dirty="0" smtClean="0"/>
              <a:t>me</a:t>
            </a:r>
            <a:r>
              <a:rPr lang="en-US" dirty="0" smtClean="0"/>
              <a:t>, it’s not okay to be </a:t>
            </a:r>
            <a:r>
              <a:rPr lang="en-US" u="sng" dirty="0" smtClean="0"/>
              <a:t>mean</a:t>
            </a:r>
            <a:endParaRPr lang="en-US" u="sng" dirty="0"/>
          </a:p>
        </p:txBody>
      </p:sp>
      <p:pic>
        <p:nvPicPr>
          <p:cNvPr id="14338" name="Picture 2" descr="C:\Users\Ann Kline\AppData\Local\Microsoft\Windows\Temporary Internet Files\Content.IE5\D8SC6J44\6666666.jpeg.com_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64193"/>
            <a:ext cx="2057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Your whole body is </a:t>
            </a:r>
            <a:r>
              <a:rPr lang="en-US" sz="4800" dirty="0" smtClean="0"/>
              <a:t>private, </a:t>
            </a:r>
            <a:r>
              <a:rPr lang="en-US" sz="4800" dirty="0"/>
              <a:t>unless you say </a:t>
            </a:r>
            <a:r>
              <a:rPr lang="en-US" sz="4800" dirty="0" smtClean="0"/>
              <a:t>it’s </a:t>
            </a:r>
            <a:r>
              <a:rPr lang="en-US" sz="4800" dirty="0"/>
              <a:t>okay!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If you say it’s okay, then what?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View </a:t>
            </a:r>
            <a:r>
              <a:rPr lang="en-US" dirty="0"/>
              <a:t>the video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“In My Voice: Sexual Self- Advocacy”</a:t>
            </a:r>
          </a:p>
          <a:p>
            <a:pPr lvl="1"/>
            <a:endParaRPr lang="en-US" dirty="0" smtClean="0"/>
          </a:p>
          <a:p>
            <a:pPr lvl="1"/>
            <a:r>
              <a:rPr lang="en-US" u="sng" dirty="0">
                <a:hlinkClick r:id="rId2"/>
              </a:rPr>
              <a:t>https://www.youtube.com/watch?v=M5Q5hW62M4Y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7" name="Picture 9" descr="C:\Users\Ann Kline\AppData\Local\Microsoft\Windows\Temporary Internet Files\Content.IE5\CBJ64PXV\yes_imag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2438400" cy="12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txBody>
          <a:bodyPr/>
          <a:lstStyle/>
          <a:p>
            <a:r>
              <a:rPr lang="en-US" sz="2400" dirty="0" smtClean="0"/>
              <a:t>“Pledge of Personal Power” by Dave </a:t>
            </a:r>
            <a:r>
              <a:rPr lang="en-US" sz="2400" dirty="0" err="1" smtClean="0"/>
              <a:t>Hingsburger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dirty="0" smtClean="0"/>
              <a:t>I am unique.</a:t>
            </a:r>
          </a:p>
          <a:p>
            <a:pPr marL="0" indent="0" algn="ctr">
              <a:buNone/>
            </a:pPr>
            <a:r>
              <a:rPr lang="en-US" sz="1400" dirty="0" smtClean="0"/>
              <a:t>There is only one me.</a:t>
            </a:r>
          </a:p>
          <a:p>
            <a:pPr marL="0" indent="0" algn="ctr">
              <a:buNone/>
            </a:pPr>
            <a:r>
              <a:rPr lang="en-US" sz="1400" dirty="0" smtClean="0"/>
              <a:t>I am different from everyone else.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No one has a right to hurt me.</a:t>
            </a:r>
          </a:p>
          <a:p>
            <a:pPr marL="0" indent="0" algn="ctr">
              <a:buNone/>
            </a:pPr>
            <a:r>
              <a:rPr lang="en-US" sz="1400" dirty="0" smtClean="0"/>
              <a:t>No one has a right to call me names.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My body is my own.</a:t>
            </a:r>
          </a:p>
          <a:p>
            <a:pPr marL="0" indent="0" algn="ctr">
              <a:buNone/>
            </a:pPr>
            <a:r>
              <a:rPr lang="en-US" sz="1400" dirty="0" smtClean="0"/>
              <a:t>My mind is my own.</a:t>
            </a:r>
          </a:p>
          <a:p>
            <a:pPr marL="0" indent="0" algn="ctr">
              <a:buNone/>
            </a:pPr>
            <a:r>
              <a:rPr lang="en-US" sz="1400" dirty="0" smtClean="0"/>
              <a:t>My heart is my own.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I will keep myself </a:t>
            </a:r>
          </a:p>
          <a:p>
            <a:pPr marL="0" indent="0" algn="ctr">
              <a:buNone/>
            </a:pPr>
            <a:r>
              <a:rPr lang="en-US" sz="1400" dirty="0" smtClean="0"/>
              <a:t>PROTECTED</a:t>
            </a:r>
          </a:p>
          <a:p>
            <a:pPr marL="0" indent="0" algn="ctr">
              <a:buNone/>
            </a:pPr>
            <a:r>
              <a:rPr lang="en-US" sz="1400" dirty="0" smtClean="0"/>
              <a:t>POWERFUL</a:t>
            </a:r>
          </a:p>
          <a:p>
            <a:pPr marL="0" indent="0" algn="ctr">
              <a:buNone/>
            </a:pPr>
            <a:r>
              <a:rPr lang="en-US" sz="1400" dirty="0" smtClean="0"/>
              <a:t>PROUD</a:t>
            </a:r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1400" dirty="0" smtClean="0"/>
              <a:t>When I need to, I will say</a:t>
            </a:r>
          </a:p>
          <a:p>
            <a:pPr marL="0" indent="0" algn="ctr">
              <a:buNone/>
            </a:pPr>
            <a:r>
              <a:rPr lang="en-US" sz="1400" dirty="0" smtClean="0"/>
              <a:t>NO!  Back off!  Leave me alone!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 smtClean="0"/>
              <a:t>I will take care of myself.</a:t>
            </a:r>
          </a:p>
          <a:p>
            <a:pPr marL="0" indent="0" algn="ctr">
              <a:buNone/>
            </a:pPr>
            <a:r>
              <a:rPr lang="en-US" sz="1400" dirty="0" smtClean="0"/>
              <a:t>I will take care of everyone here. </a:t>
            </a:r>
            <a:endParaRPr lang="en-US" sz="1400" dirty="0"/>
          </a:p>
        </p:txBody>
      </p:sp>
      <p:pic>
        <p:nvPicPr>
          <p:cNvPr id="13314" name="Picture 2" descr="C:\Users\Ann Kline\AppData\Local\Microsoft\Windows\Temporary Internet Files\Content.IE5\AN1QPBRR\lid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84764"/>
            <a:ext cx="2195262" cy="15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nn Kline\AppData\Local\Microsoft\Windows\Temporary Internet Files\Content.IE5\6Y9MQJZI\pow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293914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5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C:\Users\Ann Kline\AppData\Local\Microsoft\Windows\Temporary Internet Files\Content.IE5\CBJ64PXV\apple-touch-icon@2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81200"/>
            <a:ext cx="30099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n Kline\AppData\Local\Microsoft\Windows\Temporary Internet Files\Content.IE5\AN1QPBRR\Question-Ma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1981200"/>
            <a:ext cx="351533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Rule #1: </a:t>
            </a:r>
            <a:br>
              <a:rPr lang="en-US" sz="3600" dirty="0" smtClean="0"/>
            </a:br>
            <a:r>
              <a:rPr lang="en-US" sz="3600" dirty="0" smtClean="0"/>
              <a:t>Everyone is valuable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show someone they’re valuable?</a:t>
            </a:r>
          </a:p>
          <a:p>
            <a:pPr lvl="1"/>
            <a:r>
              <a:rPr lang="en-US" dirty="0" smtClean="0"/>
              <a:t>LISTEN when they’re speaking</a:t>
            </a:r>
          </a:p>
          <a:p>
            <a:r>
              <a:rPr lang="en-US" dirty="0" smtClean="0"/>
              <a:t>How do you show someone you care?</a:t>
            </a:r>
          </a:p>
          <a:p>
            <a:pPr lvl="1"/>
            <a:r>
              <a:rPr lang="en-US" dirty="0" smtClean="0"/>
              <a:t>Be respectful</a:t>
            </a:r>
          </a:p>
          <a:p>
            <a:pPr lvl="1"/>
            <a:r>
              <a:rPr lang="en-US" dirty="0" smtClean="0"/>
              <a:t>Be nice</a:t>
            </a:r>
          </a:p>
          <a:p>
            <a:pPr lvl="1"/>
            <a:r>
              <a:rPr lang="en-US" dirty="0" smtClean="0"/>
              <a:t>Be a good friend</a:t>
            </a:r>
            <a:endParaRPr lang="en-US" dirty="0"/>
          </a:p>
        </p:txBody>
      </p:sp>
      <p:pic>
        <p:nvPicPr>
          <p:cNvPr id="3075" name="Picture 3" descr="C:\Users\Ann Kline\AppData\Local\Microsoft\Windows\Temporary Internet Files\Content.IE5\6Y9MQJZI\ear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2575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Rule #2:</a:t>
            </a:r>
            <a:br>
              <a:rPr lang="en-US" sz="3600" dirty="0" smtClean="0"/>
            </a:br>
            <a:r>
              <a:rPr lang="en-US" sz="3600" dirty="0" smtClean="0"/>
              <a:t>It’s okay to disagree on some </a:t>
            </a:r>
            <a:r>
              <a:rPr lang="en-US" sz="3600" dirty="0"/>
              <a:t>t</a:t>
            </a:r>
            <a:r>
              <a:rPr lang="en-US" sz="3600" dirty="0" smtClean="0"/>
              <a:t>hings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Is it ever okay for someone to force you to do something you don’t want to do?</a:t>
            </a:r>
          </a:p>
          <a:p>
            <a:pPr lvl="1"/>
            <a:r>
              <a:rPr lang="en-US" dirty="0" smtClean="0"/>
              <a:t>NO</a:t>
            </a:r>
          </a:p>
          <a:p>
            <a:r>
              <a:rPr lang="en-US" sz="2000" dirty="0" smtClean="0"/>
              <a:t>What are some ways that people may try to force you into doing something that you don’t want to do?</a:t>
            </a:r>
          </a:p>
          <a:p>
            <a:pPr lvl="1"/>
            <a:r>
              <a:rPr lang="en-US" dirty="0" smtClean="0"/>
              <a:t>Yell at you</a:t>
            </a:r>
          </a:p>
          <a:p>
            <a:pPr lvl="1"/>
            <a:r>
              <a:rPr lang="en-US" dirty="0" smtClean="0"/>
              <a:t>Threaten you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it, push, or kick you</a:t>
            </a:r>
          </a:p>
          <a:p>
            <a:r>
              <a:rPr lang="en-US" sz="2000" dirty="0" smtClean="0"/>
              <a:t>Is it okay for people to yell or hit you (use verbal or physical force)?</a:t>
            </a:r>
          </a:p>
          <a:p>
            <a:pPr lvl="1"/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16388" name="Picture 4" descr="C:\Users\Ann Kline\AppData\Local\Microsoft\Windows\Temporary Internet Files\Content.IE5\D8SC6J44\it-s-ok-to-disagree-but-not-ok-to-disrespec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00600"/>
            <a:ext cx="1353416" cy="180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nn Kline\AppData\Local\Microsoft\Windows\Temporary Internet Files\Content.IE5\D8SC6J44\thumbs_up_thumbs_dow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1" y="4936933"/>
            <a:ext cx="2038350" cy="15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Rule #3:</a:t>
            </a:r>
            <a:br>
              <a:rPr lang="en-US" sz="3200" dirty="0" smtClean="0"/>
            </a:br>
            <a:r>
              <a:rPr lang="en-US" sz="3200" dirty="0" smtClean="0"/>
              <a:t>Everyone needs a chance to participate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let everyone participate because it makes them feel good and valuable</a:t>
            </a:r>
          </a:p>
          <a:p>
            <a:r>
              <a:rPr lang="en-US" dirty="0" smtClean="0"/>
              <a:t>How would it make you feel if another person didn’t let you have a chance?</a:t>
            </a:r>
          </a:p>
          <a:p>
            <a:pPr lvl="1"/>
            <a:r>
              <a:rPr lang="en-US" dirty="0" smtClean="0"/>
              <a:t>Sad</a:t>
            </a:r>
          </a:p>
          <a:p>
            <a:pPr lvl="1"/>
            <a:r>
              <a:rPr lang="en-US" dirty="0" smtClean="0"/>
              <a:t>Mad</a:t>
            </a:r>
            <a:endParaRPr lang="en-US" dirty="0"/>
          </a:p>
        </p:txBody>
      </p:sp>
      <p:pic>
        <p:nvPicPr>
          <p:cNvPr id="4098" name="Picture 2" descr="C:\Users\Ann Kline\AppData\Local\Microsoft\Windows\Temporary Internet Files\Content.IE5\D8SC6J44\raised-hand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82" y="3429000"/>
            <a:ext cx="3505200" cy="25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1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Rule #4:</a:t>
            </a:r>
            <a:br>
              <a:rPr lang="en-US" sz="2800" dirty="0" smtClean="0"/>
            </a:br>
            <a:r>
              <a:rPr lang="en-US" sz="2800" dirty="0" smtClean="0"/>
              <a:t>There are times </a:t>
            </a:r>
            <a:r>
              <a:rPr lang="en-US" sz="2800" dirty="0"/>
              <a:t>w</a:t>
            </a:r>
            <a:r>
              <a:rPr lang="en-US" sz="2800" dirty="0" smtClean="0"/>
              <a:t>hen </a:t>
            </a:r>
            <a:r>
              <a:rPr lang="en-US" sz="2800" dirty="0"/>
              <a:t>p</a:t>
            </a:r>
            <a:r>
              <a:rPr lang="en-US" sz="2800" dirty="0" smtClean="0"/>
              <a:t>eople </a:t>
            </a:r>
            <a:r>
              <a:rPr lang="en-US" sz="2800" dirty="0"/>
              <a:t>d</a:t>
            </a:r>
            <a:r>
              <a:rPr lang="en-US" sz="2800" dirty="0" smtClean="0"/>
              <a:t>on’t </a:t>
            </a:r>
            <a:r>
              <a:rPr lang="en-US" sz="2800" dirty="0"/>
              <a:t>f</a:t>
            </a:r>
            <a:r>
              <a:rPr lang="en-US" sz="2800" dirty="0" smtClean="0"/>
              <a:t>eel </a:t>
            </a:r>
            <a:r>
              <a:rPr lang="en-US" sz="2800" dirty="0"/>
              <a:t>l</a:t>
            </a:r>
            <a:r>
              <a:rPr lang="en-US" sz="2800" dirty="0" smtClean="0"/>
              <a:t>ike </a:t>
            </a:r>
            <a:r>
              <a:rPr lang="en-US" sz="2800" dirty="0"/>
              <a:t>t</a:t>
            </a:r>
            <a:r>
              <a:rPr lang="en-US" sz="2800" dirty="0" smtClean="0"/>
              <a:t>alking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don’t want to talk right now, staff will give you space</a:t>
            </a:r>
          </a:p>
          <a:p>
            <a:r>
              <a:rPr lang="en-US" dirty="0"/>
              <a:t>Staff are here if you want or need to talk about something</a:t>
            </a:r>
          </a:p>
          <a:p>
            <a:endParaRPr lang="en-US" dirty="0"/>
          </a:p>
        </p:txBody>
      </p:sp>
      <p:pic>
        <p:nvPicPr>
          <p:cNvPr id="5122" name="Picture 2" descr="C:\Users\Ann Kline\AppData\Local\Microsoft\Windows\Temporary Internet Files\Content.IE5\AN1QPBRR\People-044-Talking-Bubbl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417330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Rule #5:</a:t>
            </a:r>
            <a:br>
              <a:rPr lang="en-US" sz="4400" dirty="0" smtClean="0"/>
            </a:br>
            <a:r>
              <a:rPr lang="en-US" sz="4400" dirty="0" smtClean="0"/>
              <a:t>What happens </a:t>
            </a:r>
            <a:r>
              <a:rPr lang="en-US" sz="4400" dirty="0"/>
              <a:t>h</a:t>
            </a:r>
            <a:r>
              <a:rPr lang="en-US" sz="4400" dirty="0" smtClean="0"/>
              <a:t>ere is private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ask questions, share your feelings, and talk openly in this training</a:t>
            </a:r>
          </a:p>
          <a:p>
            <a:r>
              <a:rPr lang="en-US" dirty="0" smtClean="0"/>
              <a:t>Do not gossip with others about things you hear in this training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Ann Kline\AppData\Local\Microsoft\Windows\Temporary Internet Files\Content.IE5\6Y9MQJZI\no_talk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2764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Rule #6:</a:t>
            </a:r>
            <a:br>
              <a:rPr lang="en-US" sz="3200" dirty="0" smtClean="0"/>
            </a:br>
            <a:r>
              <a:rPr lang="en-US" sz="3200" dirty="0" smtClean="0"/>
              <a:t>It’s okay to be </a:t>
            </a:r>
            <a:r>
              <a:rPr lang="en-US" sz="3200" u="sng" dirty="0" smtClean="0"/>
              <a:t>me</a:t>
            </a:r>
            <a:r>
              <a:rPr lang="en-US" sz="3200" dirty="0" smtClean="0"/>
              <a:t>, it’s not okay to be </a:t>
            </a:r>
            <a:r>
              <a:rPr lang="en-US" sz="3200" u="sng" dirty="0" smtClean="0"/>
              <a:t>mean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respectful</a:t>
            </a:r>
          </a:p>
          <a:p>
            <a:r>
              <a:rPr lang="en-US" dirty="0" smtClean="0"/>
              <a:t>Listen when someone is speaking</a:t>
            </a:r>
          </a:p>
          <a:p>
            <a:r>
              <a:rPr lang="en-US" dirty="0" smtClean="0"/>
              <a:t>Don’t talk when someone else is speaking</a:t>
            </a:r>
            <a:endParaRPr lang="en-US" dirty="0"/>
          </a:p>
        </p:txBody>
      </p:sp>
      <p:pic>
        <p:nvPicPr>
          <p:cNvPr id="7170" name="Picture 2" descr="C:\Users\Ann Kline\AppData\Local\Microsoft\Windows\Temporary Internet Files\Content.IE5\6Y9MQJZI\kind_peop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837" y="3200400"/>
            <a:ext cx="3712328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4 basic feelings: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Glad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Sad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Mad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Scared</a:t>
            </a:r>
          </a:p>
          <a:p>
            <a:pPr marL="400050" lvl="1" indent="0">
              <a:buNone/>
            </a:pPr>
            <a:endParaRPr lang="en-US" dirty="0" smtClean="0"/>
          </a:p>
          <a:p>
            <a:r>
              <a:rPr lang="en-US" dirty="0" smtClean="0"/>
              <a:t>What makes you feel glad?</a:t>
            </a:r>
          </a:p>
          <a:p>
            <a:r>
              <a:rPr lang="en-US" dirty="0" smtClean="0"/>
              <a:t>What makes you feel sad?</a:t>
            </a:r>
          </a:p>
          <a:p>
            <a:r>
              <a:rPr lang="en-US" dirty="0" smtClean="0"/>
              <a:t>What makes you feel mad?</a:t>
            </a:r>
          </a:p>
          <a:p>
            <a:r>
              <a:rPr lang="en-US" dirty="0" smtClean="0"/>
              <a:t>What makes you feel scared?</a:t>
            </a:r>
          </a:p>
        </p:txBody>
      </p:sp>
      <p:pic>
        <p:nvPicPr>
          <p:cNvPr id="8194" name="Picture 2" descr="C:\Users\Ann Kline\AppData\Local\Microsoft\Windows\Temporary Internet Files\Content.IE5\6Y9MQJZI\emotio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647950" cy="267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475</TotalTime>
  <Words>1111</Words>
  <Application>Microsoft Office PowerPoint</Application>
  <PresentationFormat>On-screen Show (4:3)</PresentationFormat>
  <Paragraphs>179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Abuse Prevention Training</vt:lpstr>
      <vt:lpstr>Training Ground Rules</vt:lpstr>
      <vt:lpstr>Rule #1:  Everyone is valuable</vt:lpstr>
      <vt:lpstr>Rule #2: It’s okay to disagree on some things</vt:lpstr>
      <vt:lpstr>Rule #3: Everyone needs a chance to participate</vt:lpstr>
      <vt:lpstr>Rule #4: There are times when people don’t feel like talking</vt:lpstr>
      <vt:lpstr>Rule #5: What happens here is private</vt:lpstr>
      <vt:lpstr>Rule #6: It’s okay to be me, it’s not okay to be mean</vt:lpstr>
      <vt:lpstr>Feelings</vt:lpstr>
      <vt:lpstr>Uncomfortable Feeling</vt:lpstr>
      <vt:lpstr>You are the expert on how you feel!</vt:lpstr>
      <vt:lpstr>Say No To Abuse</vt:lpstr>
      <vt:lpstr>Say NO</vt:lpstr>
      <vt:lpstr>Say NO</vt:lpstr>
      <vt:lpstr>Know Your Body Parts</vt:lpstr>
      <vt:lpstr>Your whole body is private, unless you say it’s okay!</vt:lpstr>
      <vt:lpstr>Abuse in the Workplace</vt:lpstr>
      <vt:lpstr>Respect, Gentle Care, &amp; Boundaries</vt:lpstr>
      <vt:lpstr>Respecting Boundaries</vt:lpstr>
      <vt:lpstr>Your whole body is private, unless you say it’s okay!</vt:lpstr>
      <vt:lpstr>“Pledge of Personal Power” by Dave Hingsburger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Abuse Prevention Training</dc:title>
  <dc:creator>Ann Kline</dc:creator>
  <cp:lastModifiedBy>Ann Kline</cp:lastModifiedBy>
  <cp:revision>30</cp:revision>
  <cp:lastPrinted>2017-11-15T21:30:14Z</cp:lastPrinted>
  <dcterms:created xsi:type="dcterms:W3CDTF">2017-11-15T17:19:09Z</dcterms:created>
  <dcterms:modified xsi:type="dcterms:W3CDTF">2017-11-21T19:00:38Z</dcterms:modified>
</cp:coreProperties>
</file>