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media/image4.jpg" ContentType="image/jpeg"/>
  <Override PartName="/ppt/media/image5.jpg" ContentType="image/jpeg"/>
  <Override PartName="/ppt/media/image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14"/>
  </p:handoutMasterIdLst>
  <p:sldIdLst>
    <p:sldId id="256" r:id="rId2"/>
    <p:sldId id="259" r:id="rId3"/>
    <p:sldId id="260" r:id="rId4"/>
    <p:sldId id="261" r:id="rId5"/>
    <p:sldId id="262" r:id="rId6"/>
    <p:sldId id="263" r:id="rId7"/>
    <p:sldId id="264" r:id="rId8"/>
    <p:sldId id="266" r:id="rId9"/>
    <p:sldId id="267" r:id="rId10"/>
    <p:sldId id="269" r:id="rId11"/>
    <p:sldId id="265" r:id="rId12"/>
    <p:sldId id="268" r:id="rId1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What</a:t>
            </a:r>
            <a:r>
              <a:rPr lang="en-US" baseline="0" dirty="0"/>
              <a:t> relationships do you have in your life?</a:t>
            </a:r>
            <a:endParaRPr lang="en-US" dirty="0"/>
          </a:p>
        </c:rich>
      </c:tx>
      <c:overlay val="0"/>
    </c:title>
    <c:autoTitleDeleted val="0"/>
    <c:plotArea>
      <c:layout/>
      <c:pieChart>
        <c:varyColors val="1"/>
        <c:ser>
          <c:idx val="0"/>
          <c:order val="0"/>
          <c:tx>
            <c:strRef>
              <c:f>Sheet1!$B$1</c:f>
              <c:strCache>
                <c:ptCount val="1"/>
                <c:pt idx="0">
                  <c:v>Sales</c:v>
                </c:pt>
              </c:strCache>
            </c:strRef>
          </c:tx>
          <c:explosion val="1"/>
          <c:dLbls>
            <c:dLbl>
              <c:idx val="0"/>
              <c:tx>
                <c:rich>
                  <a:bodyPr/>
                  <a:lstStyle/>
                  <a:p>
                    <a:r>
                      <a:rPr lang="en-US"/>
                      <a:t>Boss</a:t>
                    </a:r>
                  </a:p>
                  <a:p>
                    <a:r>
                      <a:rPr lang="en-US"/>
                      <a:t>Co-worker</a:t>
                    </a:r>
                  </a:p>
                  <a:p>
                    <a:r>
                      <a:rPr lang="en-US"/>
                      <a:t>Mentor</a:t>
                    </a:r>
                  </a:p>
                  <a:p>
                    <a:r>
                      <a:rPr lang="en-US"/>
                      <a:t>Customer</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11D-49D6-A99C-977A26F1EF39}"/>
                </c:ext>
              </c:extLst>
            </c:dLbl>
            <c:dLbl>
              <c:idx val="1"/>
              <c:tx>
                <c:rich>
                  <a:bodyPr/>
                  <a:lstStyle/>
                  <a:p>
                    <a:r>
                      <a:rPr lang="en-US"/>
                      <a:t>Neighbor</a:t>
                    </a:r>
                  </a:p>
                  <a:p>
                    <a:r>
                      <a:rPr lang="en-US"/>
                      <a:t>Friend</a:t>
                    </a:r>
                  </a:p>
                  <a:p>
                    <a:r>
                      <a:rPr lang="en-US"/>
                      <a:t>Server</a:t>
                    </a:r>
                  </a:p>
                  <a:p>
                    <a:r>
                      <a:rPr lang="en-US"/>
                      <a:t>Store</a:t>
                    </a:r>
                    <a:r>
                      <a:rPr lang="en-US" baseline="0"/>
                      <a:t> Clerk</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11D-49D6-A99C-977A26F1EF39}"/>
                </c:ext>
              </c:extLst>
            </c:dLbl>
            <c:dLbl>
              <c:idx val="2"/>
              <c:tx>
                <c:rich>
                  <a:bodyPr/>
                  <a:lstStyle/>
                  <a:p>
                    <a:r>
                      <a:rPr lang="en-US"/>
                      <a:t>Doctor</a:t>
                    </a:r>
                  </a:p>
                  <a:p>
                    <a:r>
                      <a:rPr lang="en-US"/>
                      <a:t>Nurse</a:t>
                    </a:r>
                  </a:p>
                  <a:p>
                    <a:r>
                      <a:rPr lang="en-US"/>
                      <a:t>Police</a:t>
                    </a:r>
                  </a:p>
                  <a:p>
                    <a:r>
                      <a:rPr lang="en-US"/>
                      <a:t>Firefighter</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11D-49D6-A99C-977A26F1EF39}"/>
                </c:ext>
              </c:extLst>
            </c:dLbl>
            <c:dLbl>
              <c:idx val="3"/>
              <c:tx>
                <c:rich>
                  <a:bodyPr/>
                  <a:lstStyle/>
                  <a:p>
                    <a:r>
                      <a:rPr lang="en-US"/>
                      <a:t>Mom</a:t>
                    </a:r>
                    <a:r>
                      <a:rPr lang="en-US" baseline="0"/>
                      <a:t> and Dad</a:t>
                    </a:r>
                  </a:p>
                  <a:p>
                    <a:r>
                      <a:rPr lang="en-US" baseline="0"/>
                      <a:t>Brother</a:t>
                    </a:r>
                  </a:p>
                  <a:p>
                    <a:r>
                      <a:rPr lang="en-US" baseline="0"/>
                      <a:t>Sister</a:t>
                    </a:r>
                  </a:p>
                  <a:p>
                    <a:r>
                      <a:rPr lang="en-US" baseline="0"/>
                      <a:t>Pet</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11D-49D6-A99C-977A26F1EF39}"/>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Work</c:v>
                </c:pt>
                <c:pt idx="1">
                  <c:v>Community</c:v>
                </c:pt>
                <c:pt idx="2">
                  <c:v>Other</c:v>
                </c:pt>
                <c:pt idx="3">
                  <c:v>Home</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4-A11D-49D6-A99C-977A26F1EF39}"/>
            </c:ext>
          </c:extLst>
        </c:ser>
        <c:dLbls>
          <c:showLegendKey val="0"/>
          <c:showVal val="0"/>
          <c:showCatName val="0"/>
          <c:showSerName val="0"/>
          <c:showPercent val="1"/>
          <c:showBubbleSize val="0"/>
          <c:showLeaderLines val="1"/>
        </c:dLbls>
        <c:firstSliceAng val="0"/>
      </c:pieChart>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87ED3DED-CB4D-45AA-9382-9E6187528293}" type="datetimeFigureOut">
              <a:rPr lang="en-US" smtClean="0"/>
              <a:t>4/23/2020</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8764A62B-9682-47D7-B698-D8E8FC174410}" type="slidenum">
              <a:rPr lang="en-US" smtClean="0"/>
              <a:t>‹#›</a:t>
            </a:fld>
            <a:endParaRPr lang="en-US"/>
          </a:p>
        </p:txBody>
      </p:sp>
    </p:spTree>
    <p:extLst>
      <p:ext uri="{BB962C8B-B14F-4D97-AF65-F5344CB8AC3E}">
        <p14:creationId xmlns:p14="http://schemas.microsoft.com/office/powerpoint/2010/main" val="35230229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7B7CEF5-14C2-4A2F-8B31-BD532F99BD88}" type="datetimeFigureOut">
              <a:rPr lang="en-US" smtClean="0"/>
              <a:t>4/23/2020</a:t>
            </a:fld>
            <a:endParaRPr lang="en-US"/>
          </a:p>
        </p:txBody>
      </p:sp>
      <p:sp>
        <p:nvSpPr>
          <p:cNvPr id="8" name="Slide Number Placeholder 7"/>
          <p:cNvSpPr>
            <a:spLocks noGrp="1"/>
          </p:cNvSpPr>
          <p:nvPr>
            <p:ph type="sldNum" sz="quarter" idx="11"/>
          </p:nvPr>
        </p:nvSpPr>
        <p:spPr/>
        <p:txBody>
          <a:bodyPr/>
          <a:lstStyle/>
          <a:p>
            <a:fld id="{F85664A1-AD3A-4F49-A5F7-83EFC2C9BEC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B7CEF5-14C2-4A2F-8B31-BD532F99BD88}"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664A1-AD3A-4F49-A5F7-83EFC2C9BE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B7CEF5-14C2-4A2F-8B31-BD532F99BD88}"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664A1-AD3A-4F49-A5F7-83EFC2C9BE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B7CEF5-14C2-4A2F-8B31-BD532F99BD88}"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664A1-AD3A-4F49-A5F7-83EFC2C9BE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B7CEF5-14C2-4A2F-8B31-BD532F99BD88}"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664A1-AD3A-4F49-A5F7-83EFC2C9BEC6}"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B7CEF5-14C2-4A2F-8B31-BD532F99BD88}"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664A1-AD3A-4F49-A5F7-83EFC2C9BEC6}"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7B7CEF5-14C2-4A2F-8B31-BD532F99BD88}" type="datetimeFigureOut">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664A1-AD3A-4F49-A5F7-83EFC2C9BEC6}"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B7CEF5-14C2-4A2F-8B31-BD532F99BD88}" type="datetimeFigureOut">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664A1-AD3A-4F49-A5F7-83EFC2C9BE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7CEF5-14C2-4A2F-8B31-BD532F99BD88}" type="datetimeFigureOut">
              <a:rPr lang="en-US" smtClean="0"/>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664A1-AD3A-4F49-A5F7-83EFC2C9BE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B7CEF5-14C2-4A2F-8B31-BD532F99BD88}"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664A1-AD3A-4F49-A5F7-83EFC2C9BE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B7CEF5-14C2-4A2F-8B31-BD532F99BD88}"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664A1-AD3A-4F49-A5F7-83EFC2C9BE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7B7CEF5-14C2-4A2F-8B31-BD532F99BD88}" type="datetimeFigureOut">
              <a:rPr lang="en-US" smtClean="0"/>
              <a:t>4/23/2020</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85664A1-AD3A-4F49-A5F7-83EFC2C9BEC6}"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Building Positive Relationships at Work</a:t>
            </a:r>
          </a:p>
        </p:txBody>
      </p:sp>
      <p:sp>
        <p:nvSpPr>
          <p:cNvPr id="3" name="Subtitle 2"/>
          <p:cNvSpPr>
            <a:spLocks noGrp="1"/>
          </p:cNvSpPr>
          <p:nvPr>
            <p:ph type="subTitle" idx="1"/>
          </p:nvPr>
        </p:nvSpPr>
        <p:spPr/>
        <p:txBody>
          <a:bodyPr/>
          <a:lstStyle/>
          <a:p>
            <a:r>
              <a:rPr lang="en-US" dirty="0"/>
              <a:t>Keys to happiness and success on the job</a:t>
            </a:r>
          </a:p>
          <a:p>
            <a:pPr algn="r"/>
            <a:r>
              <a:rPr lang="en-US" sz="1200" dirty="0"/>
              <a:t>Barbara Huey </a:t>
            </a:r>
          </a:p>
          <a:p>
            <a:pPr algn="r"/>
            <a:r>
              <a:rPr lang="en-US" sz="1200" dirty="0"/>
              <a:t>The Center for Life Enrichment</a:t>
            </a:r>
          </a:p>
          <a:p>
            <a:endParaRPr lang="en-US" dirty="0"/>
          </a:p>
        </p:txBody>
      </p:sp>
    </p:spTree>
    <p:extLst>
      <p:ext uri="{BB962C8B-B14F-4D97-AF65-F5344CB8AC3E}">
        <p14:creationId xmlns:p14="http://schemas.microsoft.com/office/powerpoint/2010/main" val="63785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Honor personal space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3625" y="2438400"/>
            <a:ext cx="3962400" cy="2057400"/>
          </a:xfrm>
        </p:spPr>
      </p:pic>
      <p:sp>
        <p:nvSpPr>
          <p:cNvPr id="7" name="TextBox 6"/>
          <p:cNvSpPr txBox="1"/>
          <p:nvPr/>
        </p:nvSpPr>
        <p:spPr>
          <a:xfrm>
            <a:off x="958142" y="1524000"/>
            <a:ext cx="7280455" cy="646331"/>
          </a:xfrm>
          <a:prstGeom prst="rect">
            <a:avLst/>
          </a:prstGeom>
          <a:noFill/>
        </p:spPr>
        <p:txBody>
          <a:bodyPr wrap="none" rtlCol="0">
            <a:spAutoFit/>
          </a:bodyPr>
          <a:lstStyle/>
          <a:p>
            <a:pPr algn="ctr"/>
            <a:r>
              <a:rPr lang="en-US" dirty="0"/>
              <a:t>What difference do you see between these two personal interactions?</a:t>
            </a:r>
          </a:p>
          <a:p>
            <a:pPr algn="ctr"/>
            <a:r>
              <a:rPr lang="en-US" dirty="0"/>
              <a:t>How close is too close for you? And for others?</a:t>
            </a:r>
          </a:p>
        </p:txBody>
      </p:sp>
      <p:sp>
        <p:nvSpPr>
          <p:cNvPr id="8" name="TextBox 7"/>
          <p:cNvSpPr txBox="1"/>
          <p:nvPr/>
        </p:nvSpPr>
        <p:spPr>
          <a:xfrm>
            <a:off x="954598" y="4575543"/>
            <a:ext cx="7816692" cy="1477328"/>
          </a:xfrm>
          <a:prstGeom prst="rect">
            <a:avLst/>
          </a:prstGeom>
          <a:noFill/>
        </p:spPr>
        <p:txBody>
          <a:bodyPr wrap="none" rtlCol="0">
            <a:spAutoFit/>
          </a:bodyPr>
          <a:lstStyle/>
          <a:p>
            <a:r>
              <a:rPr lang="en-US" dirty="0"/>
              <a:t>You can get into a lot of trouble if you hug, kiss or touch a co-worker.</a:t>
            </a:r>
          </a:p>
          <a:p>
            <a:r>
              <a:rPr lang="en-US" dirty="0"/>
              <a:t>It’s up to you to understand that a co-worker might get upset with your </a:t>
            </a:r>
          </a:p>
          <a:p>
            <a:r>
              <a:rPr lang="en-US" dirty="0"/>
              <a:t>actions even if you think you are not doing anything wrong. If a co-worker</a:t>
            </a:r>
          </a:p>
          <a:p>
            <a:r>
              <a:rPr lang="en-US" dirty="0"/>
              <a:t>becomes upset with you for trying to hug, kiss, touch or invade his or her </a:t>
            </a:r>
          </a:p>
          <a:p>
            <a:r>
              <a:rPr lang="en-US" dirty="0"/>
              <a:t>personal space, it can be called </a:t>
            </a:r>
            <a:r>
              <a:rPr lang="en-US" dirty="0">
                <a:solidFill>
                  <a:srgbClr val="FF0000"/>
                </a:solidFill>
              </a:rPr>
              <a:t>HARRASSMENT.</a:t>
            </a:r>
          </a:p>
        </p:txBody>
      </p:sp>
    </p:spTree>
    <p:extLst>
      <p:ext uri="{BB962C8B-B14F-4D97-AF65-F5344CB8AC3E}">
        <p14:creationId xmlns:p14="http://schemas.microsoft.com/office/powerpoint/2010/main" val="108839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179"/>
            <a:ext cx="8229600" cy="1600200"/>
          </a:xfrm>
        </p:spPr>
        <p:txBody>
          <a:bodyPr/>
          <a:lstStyle/>
          <a:p>
            <a:r>
              <a:rPr lang="en-US" sz="4800" dirty="0"/>
              <a:t>Harassment is </a:t>
            </a:r>
            <a:br>
              <a:rPr lang="en-US" sz="4800" dirty="0"/>
            </a:br>
            <a:r>
              <a:rPr lang="en-US" sz="4800" dirty="0"/>
              <a:t>against the law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871376"/>
            <a:ext cx="3305175" cy="2933700"/>
          </a:xfrm>
        </p:spPr>
      </p:pic>
      <p:sp>
        <p:nvSpPr>
          <p:cNvPr id="5" name="TextBox 4"/>
          <p:cNvSpPr txBox="1"/>
          <p:nvPr/>
        </p:nvSpPr>
        <p:spPr>
          <a:xfrm>
            <a:off x="624185" y="4953000"/>
            <a:ext cx="7489614" cy="923330"/>
          </a:xfrm>
          <a:prstGeom prst="rect">
            <a:avLst/>
          </a:prstGeom>
          <a:noFill/>
        </p:spPr>
        <p:txBody>
          <a:bodyPr wrap="none" rtlCol="0">
            <a:spAutoFit/>
          </a:bodyPr>
          <a:lstStyle/>
          <a:p>
            <a:r>
              <a:rPr lang="en-US" dirty="0"/>
              <a:t>What words or actions can you think of that might be  harassment? </a:t>
            </a:r>
          </a:p>
          <a:p>
            <a:r>
              <a:rPr lang="en-US" dirty="0"/>
              <a:t>What should you do to make sure you are not harassing a co-worker?</a:t>
            </a:r>
          </a:p>
          <a:p>
            <a:r>
              <a:rPr lang="en-US" dirty="0"/>
              <a:t>What should you do if you feel that someone is  harassing you at work?</a:t>
            </a:r>
          </a:p>
        </p:txBody>
      </p:sp>
      <p:sp>
        <p:nvSpPr>
          <p:cNvPr id="7" name="Rectangle 6"/>
          <p:cNvSpPr/>
          <p:nvPr/>
        </p:nvSpPr>
        <p:spPr>
          <a:xfrm>
            <a:off x="775186" y="1876324"/>
            <a:ext cx="3415814" cy="3046988"/>
          </a:xfrm>
          <a:prstGeom prst="rect">
            <a:avLst/>
          </a:prstGeom>
        </p:spPr>
        <p:txBody>
          <a:bodyPr wrap="square">
            <a:spAutoFit/>
          </a:bodyPr>
          <a:lstStyle/>
          <a:p>
            <a:r>
              <a:rPr lang="en-US" sz="1600" dirty="0"/>
              <a:t>Harassment is not only about touching or invading someone’s personal space at work. It is also about what is said or other unwelcome actions. Offensive conduct may include, but is not limited to offensive jokes, slurs, epithets or name calling, intimidation, ridicule or mockery, insults or put-downs, offensive objects or pictures, and interference with work performance.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4379"/>
            <a:ext cx="1447800" cy="1447800"/>
          </a:xfrm>
          <a:prstGeom prst="rect">
            <a:avLst/>
          </a:prstGeom>
        </p:spPr>
      </p:pic>
    </p:spTree>
    <p:extLst>
      <p:ext uri="{BB962C8B-B14F-4D97-AF65-F5344CB8AC3E}">
        <p14:creationId xmlns:p14="http://schemas.microsoft.com/office/powerpoint/2010/main" val="390933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Doing a good job is </a:t>
            </a:r>
            <a:br>
              <a:rPr lang="en-US" dirty="0"/>
            </a:br>
            <a:r>
              <a:rPr lang="en-US" dirty="0"/>
              <a:t>always #1</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52276" y="2590800"/>
            <a:ext cx="3712464" cy="1908048"/>
          </a:xfrm>
        </p:spPr>
      </p:pic>
      <p:sp>
        <p:nvSpPr>
          <p:cNvPr id="5" name="TextBox 4"/>
          <p:cNvSpPr txBox="1"/>
          <p:nvPr/>
        </p:nvSpPr>
        <p:spPr>
          <a:xfrm>
            <a:off x="1182854" y="1784866"/>
            <a:ext cx="6750694" cy="369332"/>
          </a:xfrm>
          <a:prstGeom prst="rect">
            <a:avLst/>
          </a:prstGeom>
          <a:noFill/>
        </p:spPr>
        <p:txBody>
          <a:bodyPr wrap="none" rtlCol="0">
            <a:spAutoFit/>
          </a:bodyPr>
          <a:lstStyle/>
          <a:p>
            <a:r>
              <a:rPr lang="en-US" dirty="0"/>
              <a:t>How do you make sure you are doing the very best job you can?</a:t>
            </a:r>
          </a:p>
        </p:txBody>
      </p:sp>
      <p:sp>
        <p:nvSpPr>
          <p:cNvPr id="6" name="TextBox 5"/>
          <p:cNvSpPr txBox="1"/>
          <p:nvPr/>
        </p:nvSpPr>
        <p:spPr>
          <a:xfrm>
            <a:off x="1182854" y="4947453"/>
            <a:ext cx="6651308" cy="369332"/>
          </a:xfrm>
          <a:prstGeom prst="rect">
            <a:avLst/>
          </a:prstGeom>
          <a:noFill/>
        </p:spPr>
        <p:txBody>
          <a:bodyPr wrap="none" rtlCol="0">
            <a:spAutoFit/>
          </a:bodyPr>
          <a:lstStyle/>
          <a:p>
            <a:r>
              <a:rPr lang="en-US" dirty="0"/>
              <a:t>How does it make you feel when you are doing your very best?</a:t>
            </a:r>
          </a:p>
        </p:txBody>
      </p:sp>
    </p:spTree>
    <p:extLst>
      <p:ext uri="{BB962C8B-B14F-4D97-AF65-F5344CB8AC3E}">
        <p14:creationId xmlns:p14="http://schemas.microsoft.com/office/powerpoint/2010/main" val="344135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 in our Lives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9509963"/>
              </p:ext>
            </p:extLst>
          </p:nvPr>
        </p:nvGraphicFramePr>
        <p:xfrm>
          <a:off x="2286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7984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 </a:t>
            </a:r>
            <a:r>
              <a:rPr lang="en-US" dirty="0"/>
              <a:t>Relationships</a:t>
            </a:r>
            <a:r>
              <a:rPr lang="en-US" sz="4400" dirty="0"/>
              <a:t> at Work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800" y="1600200"/>
            <a:ext cx="4525963" cy="4525963"/>
          </a:xfrm>
        </p:spPr>
      </p:pic>
      <p:sp>
        <p:nvSpPr>
          <p:cNvPr id="6" name="TextBox 5"/>
          <p:cNvSpPr txBox="1"/>
          <p:nvPr/>
        </p:nvSpPr>
        <p:spPr>
          <a:xfrm>
            <a:off x="914400" y="2042041"/>
            <a:ext cx="2245358" cy="4524315"/>
          </a:xfrm>
          <a:prstGeom prst="rect">
            <a:avLst/>
          </a:prstGeom>
          <a:noFill/>
        </p:spPr>
        <p:txBody>
          <a:bodyPr wrap="none" rtlCol="0">
            <a:spAutoFit/>
          </a:bodyPr>
          <a:lstStyle/>
          <a:p>
            <a:r>
              <a:rPr lang="en-US" dirty="0"/>
              <a:t>Who is your boss?</a:t>
            </a:r>
          </a:p>
          <a:p>
            <a:endParaRPr lang="en-US" dirty="0"/>
          </a:p>
          <a:p>
            <a:endParaRPr lang="en-US" dirty="0"/>
          </a:p>
          <a:p>
            <a:r>
              <a:rPr lang="en-US" dirty="0"/>
              <a:t>Who are your co-</a:t>
            </a:r>
          </a:p>
          <a:p>
            <a:r>
              <a:rPr lang="en-US" dirty="0"/>
              <a:t>workers?</a:t>
            </a:r>
          </a:p>
          <a:p>
            <a:endParaRPr lang="en-US" dirty="0"/>
          </a:p>
          <a:p>
            <a:endParaRPr lang="en-US" dirty="0"/>
          </a:p>
          <a:p>
            <a:r>
              <a:rPr lang="en-US" dirty="0"/>
              <a:t>Who helps you at </a:t>
            </a:r>
          </a:p>
          <a:p>
            <a:r>
              <a:rPr lang="en-US" dirty="0"/>
              <a:t>work?</a:t>
            </a:r>
          </a:p>
          <a:p>
            <a:endParaRPr lang="en-US" dirty="0"/>
          </a:p>
          <a:p>
            <a:endParaRPr lang="en-US" dirty="0"/>
          </a:p>
          <a:p>
            <a:r>
              <a:rPr lang="en-US" dirty="0"/>
              <a:t>Who else do you</a:t>
            </a:r>
          </a:p>
          <a:p>
            <a:r>
              <a:rPr lang="en-US" dirty="0"/>
              <a:t>have a relationship </a:t>
            </a:r>
          </a:p>
          <a:p>
            <a:r>
              <a:rPr lang="en-US" dirty="0"/>
              <a:t>with at work?</a:t>
            </a:r>
          </a:p>
          <a:p>
            <a:endParaRPr lang="en-US" dirty="0"/>
          </a:p>
          <a:p>
            <a:endParaRPr lang="en-US" dirty="0"/>
          </a:p>
        </p:txBody>
      </p:sp>
    </p:spTree>
    <p:extLst>
      <p:ext uri="{BB962C8B-B14F-4D97-AF65-F5344CB8AC3E}">
        <p14:creationId xmlns:p14="http://schemas.microsoft.com/office/powerpoint/2010/main" val="355307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Relationships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600200"/>
            <a:ext cx="5852160" cy="3291840"/>
          </a:xfrm>
        </p:spPr>
      </p:pic>
      <p:sp>
        <p:nvSpPr>
          <p:cNvPr id="5" name="TextBox 4"/>
          <p:cNvSpPr txBox="1"/>
          <p:nvPr/>
        </p:nvSpPr>
        <p:spPr>
          <a:xfrm>
            <a:off x="2057400" y="5124450"/>
            <a:ext cx="5108323" cy="646331"/>
          </a:xfrm>
          <a:prstGeom prst="rect">
            <a:avLst/>
          </a:prstGeom>
          <a:noFill/>
        </p:spPr>
        <p:txBody>
          <a:bodyPr wrap="none" rtlCol="0">
            <a:spAutoFit/>
          </a:bodyPr>
          <a:lstStyle/>
          <a:p>
            <a:r>
              <a:rPr lang="en-US" dirty="0"/>
              <a:t>How do positive relationships make you feel? </a:t>
            </a:r>
          </a:p>
          <a:p>
            <a:pPr algn="ctr"/>
            <a:r>
              <a:rPr lang="en-US" dirty="0"/>
              <a:t>How do positive relationships make others feel?</a:t>
            </a:r>
          </a:p>
        </p:txBody>
      </p:sp>
    </p:spTree>
    <p:extLst>
      <p:ext uri="{BB962C8B-B14F-4D97-AF65-F5344CB8AC3E}">
        <p14:creationId xmlns:p14="http://schemas.microsoft.com/office/powerpoint/2010/main" val="50879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Why do you want positive relationships with others at work?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676400"/>
            <a:ext cx="4286250" cy="3476625"/>
          </a:xfrm>
        </p:spPr>
      </p:pic>
      <p:sp>
        <p:nvSpPr>
          <p:cNvPr id="5" name="TextBox 4"/>
          <p:cNvSpPr txBox="1"/>
          <p:nvPr/>
        </p:nvSpPr>
        <p:spPr>
          <a:xfrm>
            <a:off x="152400" y="5257800"/>
            <a:ext cx="8851448" cy="1477328"/>
          </a:xfrm>
          <a:prstGeom prst="rect">
            <a:avLst/>
          </a:prstGeom>
          <a:noFill/>
        </p:spPr>
        <p:txBody>
          <a:bodyPr wrap="square" rtlCol="0">
            <a:spAutoFit/>
          </a:bodyPr>
          <a:lstStyle/>
          <a:p>
            <a:r>
              <a:rPr lang="en-US" dirty="0"/>
              <a:t>Human beings need positive social interactions with others. When you get along </a:t>
            </a:r>
          </a:p>
          <a:p>
            <a:r>
              <a:rPr lang="en-US" dirty="0"/>
              <a:t>with your boss and co-workers, it makes your job more fun. Enjoying your job helps you do the very best job you can and helps to make your boss and co-workers happy. When your boss is happy with you, it helps you to keep your job. </a:t>
            </a:r>
          </a:p>
          <a:p>
            <a:endParaRPr lang="en-US" dirty="0"/>
          </a:p>
        </p:txBody>
      </p:sp>
    </p:spTree>
    <p:extLst>
      <p:ext uri="{BB962C8B-B14F-4D97-AF65-F5344CB8AC3E}">
        <p14:creationId xmlns:p14="http://schemas.microsoft.com/office/powerpoint/2010/main" val="142630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do you create positive relationships with others at work?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05000"/>
            <a:ext cx="8229600" cy="4122836"/>
          </a:xfrm>
        </p:spPr>
      </p:pic>
    </p:spTree>
    <p:extLst>
      <p:ext uri="{BB962C8B-B14F-4D97-AF65-F5344CB8AC3E}">
        <p14:creationId xmlns:p14="http://schemas.microsoft.com/office/powerpoint/2010/main" val="235984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529681"/>
            <a:ext cx="4762500" cy="2667000"/>
          </a:xfrm>
        </p:spPr>
      </p:pic>
      <p:sp>
        <p:nvSpPr>
          <p:cNvPr id="4" name="Title 3"/>
          <p:cNvSpPr>
            <a:spLocks noGrp="1"/>
          </p:cNvSpPr>
          <p:nvPr>
            <p:ph type="title"/>
          </p:nvPr>
        </p:nvSpPr>
        <p:spPr/>
        <p:txBody>
          <a:bodyPr/>
          <a:lstStyle/>
          <a:p>
            <a:r>
              <a:rPr lang="en-US" dirty="0"/>
              <a:t>Be respectful</a:t>
            </a:r>
          </a:p>
        </p:txBody>
      </p:sp>
      <p:sp>
        <p:nvSpPr>
          <p:cNvPr id="6" name="TextBox 5"/>
          <p:cNvSpPr txBox="1"/>
          <p:nvPr/>
        </p:nvSpPr>
        <p:spPr>
          <a:xfrm>
            <a:off x="2438400" y="1638984"/>
            <a:ext cx="4761303" cy="646331"/>
          </a:xfrm>
          <a:prstGeom prst="rect">
            <a:avLst/>
          </a:prstGeom>
          <a:noFill/>
        </p:spPr>
        <p:txBody>
          <a:bodyPr wrap="none" rtlCol="0">
            <a:spAutoFit/>
          </a:bodyPr>
          <a:lstStyle/>
          <a:p>
            <a:pPr algn="ctr"/>
            <a:r>
              <a:rPr lang="en-US" dirty="0"/>
              <a:t>How do you show respect to others at work?</a:t>
            </a:r>
          </a:p>
          <a:p>
            <a:pPr algn="ctr"/>
            <a:r>
              <a:rPr lang="en-US" dirty="0"/>
              <a:t>How do they show respect to you?</a:t>
            </a:r>
          </a:p>
        </p:txBody>
      </p:sp>
      <p:sp>
        <p:nvSpPr>
          <p:cNvPr id="8" name="TextBox 7"/>
          <p:cNvSpPr txBox="1"/>
          <p:nvPr/>
        </p:nvSpPr>
        <p:spPr>
          <a:xfrm>
            <a:off x="2133600" y="5541543"/>
            <a:ext cx="4545027" cy="369332"/>
          </a:xfrm>
          <a:prstGeom prst="rect">
            <a:avLst/>
          </a:prstGeom>
          <a:noFill/>
        </p:spPr>
        <p:txBody>
          <a:bodyPr wrap="none" rtlCol="0">
            <a:spAutoFit/>
          </a:bodyPr>
          <a:lstStyle/>
          <a:p>
            <a:r>
              <a:rPr lang="en-US" dirty="0"/>
              <a:t>    I treat others as I want them to treat me.</a:t>
            </a:r>
          </a:p>
        </p:txBody>
      </p:sp>
    </p:spTree>
    <p:extLst>
      <p:ext uri="{BB962C8B-B14F-4D97-AF65-F5344CB8AC3E}">
        <p14:creationId xmlns:p14="http://schemas.microsoft.com/office/powerpoint/2010/main" val="163677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Cooperate with others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6967" y="2895600"/>
            <a:ext cx="2057400" cy="1752600"/>
          </a:xfrm>
        </p:spPr>
      </p:pic>
      <p:sp>
        <p:nvSpPr>
          <p:cNvPr id="5" name="TextBox 4"/>
          <p:cNvSpPr txBox="1"/>
          <p:nvPr/>
        </p:nvSpPr>
        <p:spPr>
          <a:xfrm>
            <a:off x="914400" y="1828800"/>
            <a:ext cx="6629399" cy="646331"/>
          </a:xfrm>
          <a:prstGeom prst="rect">
            <a:avLst/>
          </a:prstGeom>
          <a:noFill/>
        </p:spPr>
        <p:txBody>
          <a:bodyPr wrap="square" rtlCol="0">
            <a:spAutoFit/>
          </a:bodyPr>
          <a:lstStyle/>
          <a:p>
            <a:pPr algn="ctr"/>
            <a:r>
              <a:rPr lang="en-US" dirty="0"/>
              <a:t>How does this image show cooperation?</a:t>
            </a:r>
          </a:p>
          <a:p>
            <a:pPr algn="ctr"/>
            <a:r>
              <a:rPr lang="en-US" dirty="0"/>
              <a:t>Can one person cross the water without help from the others?</a:t>
            </a:r>
          </a:p>
        </p:txBody>
      </p:sp>
      <p:sp>
        <p:nvSpPr>
          <p:cNvPr id="6" name="TextBox 5"/>
          <p:cNvSpPr txBox="1"/>
          <p:nvPr/>
        </p:nvSpPr>
        <p:spPr>
          <a:xfrm>
            <a:off x="2232796" y="4800600"/>
            <a:ext cx="4690771" cy="369332"/>
          </a:xfrm>
          <a:prstGeom prst="rect">
            <a:avLst/>
          </a:prstGeom>
          <a:noFill/>
        </p:spPr>
        <p:txBody>
          <a:bodyPr wrap="none" rtlCol="0">
            <a:spAutoFit/>
          </a:bodyPr>
          <a:lstStyle/>
          <a:p>
            <a:r>
              <a:rPr lang="en-US" dirty="0"/>
              <a:t>How do you cooperate with others at work?</a:t>
            </a:r>
          </a:p>
        </p:txBody>
      </p:sp>
    </p:spTree>
    <p:extLst>
      <p:ext uri="{BB962C8B-B14F-4D97-AF65-F5344CB8AC3E}">
        <p14:creationId xmlns:p14="http://schemas.microsoft.com/office/powerpoint/2010/main" val="405192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neat and clean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1828800"/>
            <a:ext cx="3366648" cy="4525963"/>
          </a:xfrm>
        </p:spPr>
      </p:pic>
      <p:sp>
        <p:nvSpPr>
          <p:cNvPr id="5" name="TextBox 4"/>
          <p:cNvSpPr txBox="1"/>
          <p:nvPr/>
        </p:nvSpPr>
        <p:spPr>
          <a:xfrm>
            <a:off x="838200" y="1752600"/>
            <a:ext cx="3352800" cy="5909310"/>
          </a:xfrm>
          <a:prstGeom prst="rect">
            <a:avLst/>
          </a:prstGeom>
          <a:noFill/>
        </p:spPr>
        <p:txBody>
          <a:bodyPr wrap="square" rtlCol="0">
            <a:spAutoFit/>
          </a:bodyPr>
          <a:lstStyle/>
          <a:p>
            <a:r>
              <a:rPr lang="en-US" dirty="0"/>
              <a:t>How do you feel when you are working near someone who is not clean and smells badly?</a:t>
            </a:r>
          </a:p>
          <a:p>
            <a:endParaRPr lang="en-US" dirty="0"/>
          </a:p>
          <a:p>
            <a:r>
              <a:rPr lang="en-US" dirty="0"/>
              <a:t>How do you keep your body clean for work?</a:t>
            </a:r>
          </a:p>
          <a:p>
            <a:endParaRPr lang="en-US" dirty="0"/>
          </a:p>
          <a:p>
            <a:r>
              <a:rPr lang="en-US" dirty="0"/>
              <a:t>How do you keep your clothes clean for work?</a:t>
            </a:r>
          </a:p>
          <a:p>
            <a:endParaRPr lang="en-US" dirty="0"/>
          </a:p>
          <a:p>
            <a:r>
              <a:rPr lang="en-US" dirty="0"/>
              <a:t>On a scale of 1 to 10 how do you rate your cleanliness and appearance?</a:t>
            </a:r>
          </a:p>
          <a:p>
            <a:endParaRPr lang="en-US" dirty="0"/>
          </a:p>
          <a:p>
            <a:r>
              <a:rPr lang="en-US" dirty="0"/>
              <a:t>If you need to improve your cleanliness and appearance, how will you?</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63609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348</TotalTime>
  <Words>575</Words>
  <Application>Microsoft Office PowerPoint</Application>
  <PresentationFormat>On-screen Show (4:3)</PresentationFormat>
  <Paragraphs>80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Courier New</vt:lpstr>
      <vt:lpstr>Palatino Linotype</vt:lpstr>
      <vt:lpstr>Executive</vt:lpstr>
      <vt:lpstr>Building Positive Relationships at Work</vt:lpstr>
      <vt:lpstr>Relationships in our Lives</vt:lpstr>
      <vt:lpstr> Relationships at Work</vt:lpstr>
      <vt:lpstr>Positive Relationships </vt:lpstr>
      <vt:lpstr>Why do you want positive relationships with others at work?</vt:lpstr>
      <vt:lpstr>How do you create positive relationships with others at work?</vt:lpstr>
      <vt:lpstr>Be respectful</vt:lpstr>
      <vt:lpstr>Cooperate with others</vt:lpstr>
      <vt:lpstr>Be neat and clean </vt:lpstr>
      <vt:lpstr>Honor personal space</vt:lpstr>
      <vt:lpstr>Harassment is  against the law</vt:lpstr>
      <vt:lpstr>Doing a good job is  always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dc:creator>
  <cp:lastModifiedBy>Arlaine Freeman</cp:lastModifiedBy>
  <cp:revision>53</cp:revision>
  <cp:lastPrinted>2015-02-08T11:04:27Z</cp:lastPrinted>
  <dcterms:created xsi:type="dcterms:W3CDTF">2015-02-07T11:24:09Z</dcterms:created>
  <dcterms:modified xsi:type="dcterms:W3CDTF">2020-04-23T23:32:01Z</dcterms:modified>
</cp:coreProperties>
</file>